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6" r:id="rId1"/>
  </p:sldMasterIdLst>
  <p:notesMasterIdLst>
    <p:notesMasterId r:id="rId13"/>
  </p:notesMasterIdLst>
  <p:handoutMasterIdLst>
    <p:handoutMasterId r:id="rId14"/>
  </p:handoutMasterIdLst>
  <p:sldIdLst>
    <p:sldId id="279" r:id="rId2"/>
    <p:sldId id="301" r:id="rId3"/>
    <p:sldId id="305" r:id="rId4"/>
    <p:sldId id="309" r:id="rId5"/>
    <p:sldId id="306" r:id="rId6"/>
    <p:sldId id="307" r:id="rId7"/>
    <p:sldId id="308" r:id="rId8"/>
    <p:sldId id="284" r:id="rId9"/>
    <p:sldId id="310" r:id="rId10"/>
    <p:sldId id="280" r:id="rId11"/>
    <p:sldId id="256" r:id="rId12"/>
  </p:sldIdLst>
  <p:sldSz cx="9144000" cy="5143500" type="screen16x9"/>
  <p:notesSz cx="6858000" cy="9144000"/>
  <p:defaultTextStyle>
    <a:defPPr>
      <a:defRPr lang="en-US"/>
    </a:defPPr>
    <a:lvl1pPr marL="0" algn="l" defTabSz="4395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39598" algn="l" defTabSz="4395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879196" algn="l" defTabSz="4395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18793" algn="l" defTabSz="4395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758391" algn="l" defTabSz="4395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197989" algn="l" defTabSz="4395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637587" algn="l" defTabSz="4395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077184" algn="l" defTabSz="4395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516783" algn="l" defTabSz="4395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07">
          <p15:clr>
            <a:srgbClr val="A4A3A4"/>
          </p15:clr>
        </p15:guide>
        <p15:guide id="2" orient="horz" pos="3016">
          <p15:clr>
            <a:srgbClr val="A4A3A4"/>
          </p15:clr>
        </p15:guide>
        <p15:guide id="3" orient="horz" pos="233">
          <p15:clr>
            <a:srgbClr val="A4A3A4"/>
          </p15:clr>
        </p15:guide>
        <p15:guide id="4" orient="horz" pos="1061">
          <p15:clr>
            <a:srgbClr val="A4A3A4"/>
          </p15:clr>
        </p15:guide>
        <p15:guide id="5" pos="5468">
          <p15:clr>
            <a:srgbClr val="A4A3A4"/>
          </p15:clr>
        </p15:guide>
        <p15:guide id="6" pos="2874">
          <p15:clr>
            <a:srgbClr val="A4A3A4"/>
          </p15:clr>
        </p15:guide>
        <p15:guide id="7" pos="27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ary Orenstei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000"/>
    <a:srgbClr val="FF3300"/>
    <a:srgbClr val="FF6600"/>
    <a:srgbClr val="CCD9E9"/>
    <a:srgbClr val="000000"/>
    <a:srgbClr val="741C21"/>
    <a:srgbClr val="CD222B"/>
    <a:srgbClr val="00AEE3"/>
    <a:srgbClr val="1586C1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5" autoAdjust="0"/>
    <p:restoredTop sz="99701" autoAdjust="0"/>
  </p:normalViewPr>
  <p:slideViewPr>
    <p:cSldViewPr snapToGrid="0" showGuides="1">
      <p:cViewPr varScale="1">
        <p:scale>
          <a:sx n="71" d="100"/>
          <a:sy n="71" d="100"/>
        </p:scale>
        <p:origin x="78" y="870"/>
      </p:cViewPr>
      <p:guideLst>
        <p:guide orient="horz" pos="2507"/>
        <p:guide orient="horz" pos="3016"/>
        <p:guide orient="horz" pos="233"/>
        <p:guide orient="horz" pos="1061"/>
        <p:guide pos="5468"/>
        <p:guide pos="2874"/>
        <p:guide pos="2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14" d="100"/>
        <a:sy n="214" d="100"/>
      </p:scale>
      <p:origin x="0" y="21536"/>
    </p:cViewPr>
  </p:sorterViewPr>
  <p:notesViewPr>
    <p:cSldViewPr snapToGrid="0" snapToObjects="1">
      <p:cViewPr varScale="1">
        <p:scale>
          <a:sx n="139" d="100"/>
          <a:sy n="139" d="100"/>
        </p:scale>
        <p:origin x="-6672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091D9F-8901-42E4-AF17-4560FABC8DDA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AFA3EC32-7A54-4613-BDD3-09F3C1D105A4}">
      <dgm:prSet phldrT="[Text]" custT="1"/>
      <dgm:spPr/>
      <dgm:t>
        <a:bodyPr/>
        <a:lstStyle/>
        <a:p>
          <a:endParaRPr lang="en-US" sz="3200" dirty="0" smtClean="0">
            <a:latin typeface="Myriad Pro Light" panose="020B0403030403020204" pitchFamily="34" charset="0"/>
          </a:endParaRPr>
        </a:p>
        <a:p>
          <a:endParaRPr lang="en-US" sz="3200" dirty="0">
            <a:latin typeface="Myriad Pro Light" panose="020B0403030403020204" pitchFamily="34" charset="0"/>
          </a:endParaRPr>
        </a:p>
      </dgm:t>
    </dgm:pt>
    <dgm:pt modelId="{98E82E7D-4929-49D9-A879-CD75EDDD8DA5}" type="parTrans" cxnId="{1FF88A3E-CB8A-46FE-B769-16711DB1A969}">
      <dgm:prSet/>
      <dgm:spPr/>
      <dgm:t>
        <a:bodyPr/>
        <a:lstStyle/>
        <a:p>
          <a:endParaRPr lang="en-US"/>
        </a:p>
      </dgm:t>
    </dgm:pt>
    <dgm:pt modelId="{DFA1B80C-05D4-4B6B-B694-5B24C84F8674}" type="sibTrans" cxnId="{1FF88A3E-CB8A-46FE-B769-16711DB1A969}">
      <dgm:prSet/>
      <dgm:spPr/>
      <dgm:t>
        <a:bodyPr/>
        <a:lstStyle/>
        <a:p>
          <a:endParaRPr lang="en-US"/>
        </a:p>
      </dgm:t>
    </dgm:pt>
    <dgm:pt modelId="{79E9FB42-5161-4F10-AC72-54E8ABBFC5D1}">
      <dgm:prSet phldrT="[Text]" custT="1"/>
      <dgm:spPr/>
      <dgm:t>
        <a:bodyPr/>
        <a:lstStyle/>
        <a:p>
          <a:r>
            <a:rPr lang="en-US" sz="4800" dirty="0" smtClean="0">
              <a:latin typeface="Myriad Pro Light" panose="020B0403030403020204" pitchFamily="34" charset="0"/>
            </a:rPr>
            <a:t>Script</a:t>
          </a:r>
          <a:endParaRPr lang="en-US" sz="4800" dirty="0">
            <a:latin typeface="Myriad Pro Light" panose="020B0403030403020204" pitchFamily="34" charset="0"/>
          </a:endParaRPr>
        </a:p>
      </dgm:t>
    </dgm:pt>
    <dgm:pt modelId="{3FF5771C-A141-4A6C-8D98-725B1799C836}" type="parTrans" cxnId="{207CB77D-C52B-437B-81C4-EC07EFD5754C}">
      <dgm:prSet/>
      <dgm:spPr/>
      <dgm:t>
        <a:bodyPr/>
        <a:lstStyle/>
        <a:p>
          <a:endParaRPr lang="en-US"/>
        </a:p>
      </dgm:t>
    </dgm:pt>
    <dgm:pt modelId="{D5CCF4D5-28E8-47E3-9615-A1FD489C6424}" type="sibTrans" cxnId="{207CB77D-C52B-437B-81C4-EC07EFD5754C}">
      <dgm:prSet/>
      <dgm:spPr/>
      <dgm:t>
        <a:bodyPr/>
        <a:lstStyle/>
        <a:p>
          <a:endParaRPr lang="en-US"/>
        </a:p>
      </dgm:t>
    </dgm:pt>
    <dgm:pt modelId="{9A832BFB-47E7-4D2E-A020-FDFFCA5DA9DF}">
      <dgm:prSet phldrT="[Text]" custT="1"/>
      <dgm:spPr/>
      <dgm:t>
        <a:bodyPr/>
        <a:lstStyle/>
        <a:p>
          <a:r>
            <a:rPr lang="en-US" sz="4800" dirty="0" smtClean="0">
              <a:latin typeface="Myriad Pro Light" panose="020B0403030403020204" pitchFamily="34" charset="0"/>
            </a:rPr>
            <a:t>Console</a:t>
          </a:r>
          <a:endParaRPr lang="en-US" sz="4800" dirty="0">
            <a:latin typeface="Myriad Pro Light" panose="020B0403030403020204" pitchFamily="34" charset="0"/>
          </a:endParaRPr>
        </a:p>
      </dgm:t>
    </dgm:pt>
    <dgm:pt modelId="{20C99A27-3126-4776-9624-05B7D52A568D}" type="parTrans" cxnId="{5895838A-AFE9-4F16-8FC7-2A87E782E079}">
      <dgm:prSet/>
      <dgm:spPr/>
      <dgm:t>
        <a:bodyPr/>
        <a:lstStyle/>
        <a:p>
          <a:endParaRPr lang="en-US"/>
        </a:p>
      </dgm:t>
    </dgm:pt>
    <dgm:pt modelId="{8EC874DC-C67B-49EA-A8A2-8B5AC97D32DA}" type="sibTrans" cxnId="{5895838A-AFE9-4F16-8FC7-2A87E782E079}">
      <dgm:prSet/>
      <dgm:spPr/>
      <dgm:t>
        <a:bodyPr/>
        <a:lstStyle/>
        <a:p>
          <a:endParaRPr lang="en-US"/>
        </a:p>
      </dgm:t>
    </dgm:pt>
    <dgm:pt modelId="{5486407B-2FA0-4B7A-8ED8-153355EFBD9B}" type="pres">
      <dgm:prSet presAssocID="{13091D9F-8901-42E4-AF17-4560FABC8DDA}" presName="Name0" presStyleCnt="0">
        <dgm:presLayoutVars>
          <dgm:dir/>
          <dgm:animLvl val="lvl"/>
          <dgm:resizeHandles val="exact"/>
        </dgm:presLayoutVars>
      </dgm:prSet>
      <dgm:spPr/>
    </dgm:pt>
    <dgm:pt modelId="{BA7280B6-0019-4AB1-AB7E-B67F0D107603}" type="pres">
      <dgm:prSet presAssocID="{AFA3EC32-7A54-4613-BDD3-09F3C1D105A4}" presName="Name8" presStyleCnt="0"/>
      <dgm:spPr/>
    </dgm:pt>
    <dgm:pt modelId="{8659D79F-C685-4040-B190-4BFE560A3044}" type="pres">
      <dgm:prSet presAssocID="{AFA3EC32-7A54-4613-BDD3-09F3C1D105A4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34BC25-E710-452F-816F-908318D3CD9A}" type="pres">
      <dgm:prSet presAssocID="{AFA3EC32-7A54-4613-BDD3-09F3C1D105A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6619D0-5E57-417A-8432-1095ECE429CD}" type="pres">
      <dgm:prSet presAssocID="{79E9FB42-5161-4F10-AC72-54E8ABBFC5D1}" presName="Name8" presStyleCnt="0"/>
      <dgm:spPr/>
    </dgm:pt>
    <dgm:pt modelId="{419B3BF7-7E57-4C52-92EA-26EC2BDB5891}" type="pres">
      <dgm:prSet presAssocID="{79E9FB42-5161-4F10-AC72-54E8ABBFC5D1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F84DA1-9CAD-4B66-A5C6-324FFB311682}" type="pres">
      <dgm:prSet presAssocID="{79E9FB42-5161-4F10-AC72-54E8ABBFC5D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9B2397-0FFF-466E-A1B6-299A390F6718}" type="pres">
      <dgm:prSet presAssocID="{9A832BFB-47E7-4D2E-A020-FDFFCA5DA9DF}" presName="Name8" presStyleCnt="0"/>
      <dgm:spPr/>
    </dgm:pt>
    <dgm:pt modelId="{8B3279E5-512A-4A1C-BCDB-6D2014914FFA}" type="pres">
      <dgm:prSet presAssocID="{9A832BFB-47E7-4D2E-A020-FDFFCA5DA9DF}" presName="level" presStyleLbl="node1" presStyleIdx="2" presStyleCnt="3" custLinFactNeighborX="1064" custLinFactNeighborY="121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F99E68-2B48-4D49-947A-5706DD2FF58A}" type="pres">
      <dgm:prSet presAssocID="{9A832BFB-47E7-4D2E-A020-FDFFCA5DA9DF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5B9538F-EF76-4E86-8A3F-380EE5AEF1CB}" type="presOf" srcId="{79E9FB42-5161-4F10-AC72-54E8ABBFC5D1}" destId="{F6F84DA1-9CAD-4B66-A5C6-324FFB311682}" srcOrd="1" destOrd="0" presId="urn:microsoft.com/office/officeart/2005/8/layout/pyramid1"/>
    <dgm:cxn modelId="{F75E955D-6F0F-4903-9581-880345BA40CC}" type="presOf" srcId="{9A832BFB-47E7-4D2E-A020-FDFFCA5DA9DF}" destId="{5CF99E68-2B48-4D49-947A-5706DD2FF58A}" srcOrd="1" destOrd="0" presId="urn:microsoft.com/office/officeart/2005/8/layout/pyramid1"/>
    <dgm:cxn modelId="{882E5126-9649-4082-A28B-D0D689706404}" type="presOf" srcId="{AFA3EC32-7A54-4613-BDD3-09F3C1D105A4}" destId="{7C34BC25-E710-452F-816F-908318D3CD9A}" srcOrd="1" destOrd="0" presId="urn:microsoft.com/office/officeart/2005/8/layout/pyramid1"/>
    <dgm:cxn modelId="{9495F9BF-439B-4A09-A136-0F8D6E07A727}" type="presOf" srcId="{9A832BFB-47E7-4D2E-A020-FDFFCA5DA9DF}" destId="{8B3279E5-512A-4A1C-BCDB-6D2014914FFA}" srcOrd="0" destOrd="0" presId="urn:microsoft.com/office/officeart/2005/8/layout/pyramid1"/>
    <dgm:cxn modelId="{B97B79D4-3FE6-488F-B8D9-81C21A26C321}" type="presOf" srcId="{13091D9F-8901-42E4-AF17-4560FABC8DDA}" destId="{5486407B-2FA0-4B7A-8ED8-153355EFBD9B}" srcOrd="0" destOrd="0" presId="urn:microsoft.com/office/officeart/2005/8/layout/pyramid1"/>
    <dgm:cxn modelId="{1FF88A3E-CB8A-46FE-B769-16711DB1A969}" srcId="{13091D9F-8901-42E4-AF17-4560FABC8DDA}" destId="{AFA3EC32-7A54-4613-BDD3-09F3C1D105A4}" srcOrd="0" destOrd="0" parTransId="{98E82E7D-4929-49D9-A879-CD75EDDD8DA5}" sibTransId="{DFA1B80C-05D4-4B6B-B694-5B24C84F8674}"/>
    <dgm:cxn modelId="{3D84F933-C43A-42BA-9CFA-72E63F9586C8}" type="presOf" srcId="{AFA3EC32-7A54-4613-BDD3-09F3C1D105A4}" destId="{8659D79F-C685-4040-B190-4BFE560A3044}" srcOrd="0" destOrd="0" presId="urn:microsoft.com/office/officeart/2005/8/layout/pyramid1"/>
    <dgm:cxn modelId="{5895838A-AFE9-4F16-8FC7-2A87E782E079}" srcId="{13091D9F-8901-42E4-AF17-4560FABC8DDA}" destId="{9A832BFB-47E7-4D2E-A020-FDFFCA5DA9DF}" srcOrd="2" destOrd="0" parTransId="{20C99A27-3126-4776-9624-05B7D52A568D}" sibTransId="{8EC874DC-C67B-49EA-A8A2-8B5AC97D32DA}"/>
    <dgm:cxn modelId="{9364116A-CB27-4470-A9F0-24CA33C601EF}" type="presOf" srcId="{79E9FB42-5161-4F10-AC72-54E8ABBFC5D1}" destId="{419B3BF7-7E57-4C52-92EA-26EC2BDB5891}" srcOrd="0" destOrd="0" presId="urn:microsoft.com/office/officeart/2005/8/layout/pyramid1"/>
    <dgm:cxn modelId="{207CB77D-C52B-437B-81C4-EC07EFD5754C}" srcId="{13091D9F-8901-42E4-AF17-4560FABC8DDA}" destId="{79E9FB42-5161-4F10-AC72-54E8ABBFC5D1}" srcOrd="1" destOrd="0" parTransId="{3FF5771C-A141-4A6C-8D98-725B1799C836}" sibTransId="{D5CCF4D5-28E8-47E3-9615-A1FD489C6424}"/>
    <dgm:cxn modelId="{B99D87F0-C365-48FF-8383-9F8EC58FEED1}" type="presParOf" srcId="{5486407B-2FA0-4B7A-8ED8-153355EFBD9B}" destId="{BA7280B6-0019-4AB1-AB7E-B67F0D107603}" srcOrd="0" destOrd="0" presId="urn:microsoft.com/office/officeart/2005/8/layout/pyramid1"/>
    <dgm:cxn modelId="{37F36CD1-5EDB-404F-AE9B-51F87BA73176}" type="presParOf" srcId="{BA7280B6-0019-4AB1-AB7E-B67F0D107603}" destId="{8659D79F-C685-4040-B190-4BFE560A3044}" srcOrd="0" destOrd="0" presId="urn:microsoft.com/office/officeart/2005/8/layout/pyramid1"/>
    <dgm:cxn modelId="{40173851-CD4A-406E-A4F6-1D60578C9748}" type="presParOf" srcId="{BA7280B6-0019-4AB1-AB7E-B67F0D107603}" destId="{7C34BC25-E710-452F-816F-908318D3CD9A}" srcOrd="1" destOrd="0" presId="urn:microsoft.com/office/officeart/2005/8/layout/pyramid1"/>
    <dgm:cxn modelId="{52ACBA5A-4617-4A94-BD53-A34010E8BBA2}" type="presParOf" srcId="{5486407B-2FA0-4B7A-8ED8-153355EFBD9B}" destId="{006619D0-5E57-417A-8432-1095ECE429CD}" srcOrd="1" destOrd="0" presId="urn:microsoft.com/office/officeart/2005/8/layout/pyramid1"/>
    <dgm:cxn modelId="{87D20C41-93EF-431E-AAF0-AAFC1621CFFF}" type="presParOf" srcId="{006619D0-5E57-417A-8432-1095ECE429CD}" destId="{419B3BF7-7E57-4C52-92EA-26EC2BDB5891}" srcOrd="0" destOrd="0" presId="urn:microsoft.com/office/officeart/2005/8/layout/pyramid1"/>
    <dgm:cxn modelId="{CE3D9A50-0722-45D2-817C-D154838E9092}" type="presParOf" srcId="{006619D0-5E57-417A-8432-1095ECE429CD}" destId="{F6F84DA1-9CAD-4B66-A5C6-324FFB311682}" srcOrd="1" destOrd="0" presId="urn:microsoft.com/office/officeart/2005/8/layout/pyramid1"/>
    <dgm:cxn modelId="{D15495E6-A131-4ED2-B09A-4D2CBCA10C59}" type="presParOf" srcId="{5486407B-2FA0-4B7A-8ED8-153355EFBD9B}" destId="{949B2397-0FFF-466E-A1B6-299A390F6718}" srcOrd="2" destOrd="0" presId="urn:microsoft.com/office/officeart/2005/8/layout/pyramid1"/>
    <dgm:cxn modelId="{A60F8FF3-DE1D-4C0D-B6D1-3CF753A4BBD8}" type="presParOf" srcId="{949B2397-0FFF-466E-A1B6-299A390F6718}" destId="{8B3279E5-512A-4A1C-BCDB-6D2014914FFA}" srcOrd="0" destOrd="0" presId="urn:microsoft.com/office/officeart/2005/8/layout/pyramid1"/>
    <dgm:cxn modelId="{ED55241C-DDA7-4D46-9E35-9678F7B152EC}" type="presParOf" srcId="{949B2397-0FFF-466E-A1B6-299A390F6718}" destId="{5CF99E68-2B48-4D49-947A-5706DD2FF58A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59D79F-C685-4040-B190-4BFE560A3044}">
      <dsp:nvSpPr>
        <dsp:cNvPr id="0" name=""/>
        <dsp:cNvSpPr/>
      </dsp:nvSpPr>
      <dsp:spPr>
        <a:xfrm>
          <a:off x="1748916" y="0"/>
          <a:ext cx="1748916" cy="1150965"/>
        </a:xfrm>
        <a:prstGeom prst="trapezoid">
          <a:avLst>
            <a:gd name="adj" fmla="val 7597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 dirty="0" smtClean="0">
            <a:latin typeface="Myriad Pro Light" panose="020B0403030403020204" pitchFamily="34" charset="0"/>
          </a:endParaRP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 dirty="0">
            <a:latin typeface="Myriad Pro Light" panose="020B0403030403020204" pitchFamily="34" charset="0"/>
          </a:endParaRPr>
        </a:p>
      </dsp:txBody>
      <dsp:txXfrm>
        <a:off x="1748916" y="0"/>
        <a:ext cx="1748916" cy="1150965"/>
      </dsp:txXfrm>
    </dsp:sp>
    <dsp:sp modelId="{419B3BF7-7E57-4C52-92EA-26EC2BDB5891}">
      <dsp:nvSpPr>
        <dsp:cNvPr id="0" name=""/>
        <dsp:cNvSpPr/>
      </dsp:nvSpPr>
      <dsp:spPr>
        <a:xfrm>
          <a:off x="874458" y="1150965"/>
          <a:ext cx="3497832" cy="1150965"/>
        </a:xfrm>
        <a:prstGeom prst="trapezoid">
          <a:avLst>
            <a:gd name="adj" fmla="val 7597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>
              <a:latin typeface="Myriad Pro Light" panose="020B0403030403020204" pitchFamily="34" charset="0"/>
            </a:rPr>
            <a:t>Script</a:t>
          </a:r>
          <a:endParaRPr lang="en-US" sz="4800" kern="1200" dirty="0">
            <a:latin typeface="Myriad Pro Light" panose="020B0403030403020204" pitchFamily="34" charset="0"/>
          </a:endParaRPr>
        </a:p>
      </dsp:txBody>
      <dsp:txXfrm>
        <a:off x="1486578" y="1150965"/>
        <a:ext cx="2273590" cy="1150965"/>
      </dsp:txXfrm>
    </dsp:sp>
    <dsp:sp modelId="{8B3279E5-512A-4A1C-BCDB-6D2014914FFA}">
      <dsp:nvSpPr>
        <dsp:cNvPr id="0" name=""/>
        <dsp:cNvSpPr/>
      </dsp:nvSpPr>
      <dsp:spPr>
        <a:xfrm>
          <a:off x="0" y="2301931"/>
          <a:ext cx="5246748" cy="1150965"/>
        </a:xfrm>
        <a:prstGeom prst="trapezoid">
          <a:avLst>
            <a:gd name="adj" fmla="val 7597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>
              <a:latin typeface="Myriad Pro Light" panose="020B0403030403020204" pitchFamily="34" charset="0"/>
            </a:rPr>
            <a:t>Console</a:t>
          </a:r>
          <a:endParaRPr lang="en-US" sz="4800" kern="1200" dirty="0">
            <a:latin typeface="Myriad Pro Light" panose="020B0403030403020204" pitchFamily="34" charset="0"/>
          </a:endParaRPr>
        </a:p>
      </dsp:txBody>
      <dsp:txXfrm>
        <a:off x="918180" y="2301931"/>
        <a:ext cx="3410386" cy="11509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30FC77-65A1-CB40-A113-9CC89795C62F}" type="datetimeFigureOut">
              <a:rPr lang="en-US" smtClean="0"/>
              <a:t>9/21/2015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46C84-2ECD-DB45-959B-CB6B13D163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9221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9D57C-DFC8-4B4B-A142-D0E121CAC635}" type="datetimeFigureOut">
              <a:rPr lang="en-US" smtClean="0"/>
              <a:t>9/21/2015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AA0EFC-B410-DF48-A3D6-5C21FCCD98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408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3959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39598" algn="l" defTabSz="43959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879196" algn="l" defTabSz="43959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18793" algn="l" defTabSz="43959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758391" algn="l" defTabSz="43959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197989" algn="l" defTabSz="43959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637587" algn="l" defTabSz="43959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077184" algn="l" defTabSz="43959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516783" algn="l" defTabSz="43959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17285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469900" y="790863"/>
            <a:ext cx="8204200" cy="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67032" y="4130963"/>
            <a:ext cx="8226323" cy="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67032" y="1536123"/>
            <a:ext cx="8226323" cy="1246332"/>
          </a:xfrm>
        </p:spPr>
        <p:txBody>
          <a:bodyPr/>
          <a:lstStyle>
            <a:lvl1pPr marL="0" indent="0" algn="ctr">
              <a:buFontTx/>
              <a:buNone/>
              <a:defRPr sz="320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1pPr>
            <a:lvl2pPr marL="222852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28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50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82271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032" y="2910032"/>
            <a:ext cx="8226323" cy="1142423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222852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28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50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82271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Subtitle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67032" y="790863"/>
            <a:ext cx="82263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76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2"/>
          <p:cNvSpPr>
            <a:spLocks noGrp="1"/>
          </p:cNvSpPr>
          <p:nvPr>
            <p:ph sz="quarter" idx="18" hasCustomPrompt="1"/>
          </p:nvPr>
        </p:nvSpPr>
        <p:spPr>
          <a:xfrm>
            <a:off x="454027" y="1327355"/>
            <a:ext cx="2611523" cy="3172731"/>
          </a:xfr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600"/>
              </a:spcAft>
              <a:buClr>
                <a:srgbClr val="FF6600"/>
              </a:buClr>
              <a:buFontTx/>
              <a:buNone/>
              <a:defRPr sz="2400" baseline="0"/>
            </a:lvl1pPr>
            <a:lvl2pPr marL="222852" indent="0" algn="ctr">
              <a:buClr>
                <a:srgbClr val="FF6600"/>
              </a:buClr>
              <a:buFontTx/>
              <a:buNone/>
              <a:defRPr sz="2100"/>
            </a:lvl2pPr>
            <a:lvl3pPr marL="447228" indent="0" algn="ctr">
              <a:buClr>
                <a:srgbClr val="FF6600"/>
              </a:buClr>
              <a:buFontTx/>
              <a:buNone/>
              <a:defRPr sz="1800"/>
            </a:lvl3pPr>
            <a:lvl4pPr>
              <a:defRPr sz="1600"/>
            </a:lvl4pPr>
            <a:lvl5pPr marL="659397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Text Styles Or Graphic</a:t>
            </a:r>
          </a:p>
        </p:txBody>
      </p:sp>
      <p:sp>
        <p:nvSpPr>
          <p:cNvPr id="12" name="Content Placeholder 12"/>
          <p:cNvSpPr>
            <a:spLocks noGrp="1"/>
          </p:cNvSpPr>
          <p:nvPr>
            <p:ph sz="quarter" idx="19" hasCustomPrompt="1"/>
          </p:nvPr>
        </p:nvSpPr>
        <p:spPr>
          <a:xfrm>
            <a:off x="3276600" y="1327355"/>
            <a:ext cx="2611523" cy="3172731"/>
          </a:xfr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600"/>
              </a:spcAft>
              <a:buClr>
                <a:srgbClr val="FF6600"/>
              </a:buClr>
              <a:buFontTx/>
              <a:buNone/>
              <a:defRPr sz="2400"/>
            </a:lvl1pPr>
            <a:lvl2pPr>
              <a:buClr>
                <a:srgbClr val="FF6600"/>
              </a:buClr>
              <a:defRPr sz="2100"/>
            </a:lvl2pPr>
            <a:lvl3pPr>
              <a:buClr>
                <a:srgbClr val="FF6600"/>
              </a:buClr>
              <a:defRPr sz="1800"/>
            </a:lvl3pPr>
            <a:lvl4pPr>
              <a:defRPr sz="1600"/>
            </a:lvl4pPr>
            <a:lvl5pPr marL="659397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Text Styles Or Graphic</a:t>
            </a:r>
          </a:p>
        </p:txBody>
      </p:sp>
      <p:sp>
        <p:nvSpPr>
          <p:cNvPr id="18" name="Content Placeholder 12"/>
          <p:cNvSpPr>
            <a:spLocks noGrp="1"/>
          </p:cNvSpPr>
          <p:nvPr>
            <p:ph sz="quarter" idx="20" hasCustomPrompt="1"/>
          </p:nvPr>
        </p:nvSpPr>
        <p:spPr>
          <a:xfrm>
            <a:off x="6086040" y="1327355"/>
            <a:ext cx="2611523" cy="3172731"/>
          </a:xfr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600"/>
              </a:spcAft>
              <a:buClr>
                <a:srgbClr val="FF6600"/>
              </a:buClr>
              <a:buFontTx/>
              <a:buNone/>
              <a:defRPr sz="2400"/>
            </a:lvl1pPr>
            <a:lvl2pPr>
              <a:buClr>
                <a:srgbClr val="FF6600"/>
              </a:buClr>
              <a:defRPr sz="2100"/>
            </a:lvl2pPr>
            <a:lvl3pPr>
              <a:buClr>
                <a:srgbClr val="FF6600"/>
              </a:buClr>
              <a:defRPr sz="1800"/>
            </a:lvl3pPr>
            <a:lvl4pPr>
              <a:defRPr sz="1600"/>
            </a:lvl4pPr>
            <a:lvl5pPr marL="659397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Text Styles Or Graphic</a:t>
            </a:r>
          </a:p>
        </p:txBody>
      </p:sp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8" y="140401"/>
            <a:ext cx="8243535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2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Custo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26"/>
          <p:cNvSpPr/>
          <p:nvPr userDrawn="1"/>
        </p:nvSpPr>
        <p:spPr>
          <a:xfrm>
            <a:off x="5405224" y="1318637"/>
            <a:ext cx="3388094" cy="317946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28574" tIns="28575" rIns="28574" bIns="28575" anchor="ctr"/>
          <a:lstStyle/>
          <a:p>
            <a:pPr lvl="0">
              <a:defRPr sz="2400"/>
            </a:pPr>
            <a:endParaRPr/>
          </a:p>
        </p:txBody>
      </p:sp>
      <p:sp>
        <p:nvSpPr>
          <p:cNvPr id="1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8" y="140401"/>
            <a:ext cx="8243535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52344" y="1327356"/>
            <a:ext cx="4665010" cy="3172730"/>
          </a:xfrm>
        </p:spPr>
        <p:txBody>
          <a:bodyPr/>
          <a:lstStyle>
            <a:lvl1pPr marL="222852" indent="-222852">
              <a:buClr>
                <a:schemeClr val="accent1"/>
              </a:buClr>
              <a:buSzPct val="70000"/>
              <a:buFont typeface="Wingdings" charset="2"/>
              <a:buChar char="§"/>
              <a:defRPr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1pPr>
            <a:lvl2pPr marL="439598" indent="-216746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2pPr>
            <a:lvl3pPr marL="662449" indent="-21522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3pPr>
            <a:lvl4pPr marL="822721" indent="-16027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800" b="0" i="0" baseline="0">
                <a:solidFill>
                  <a:schemeClr val="bg1">
                    <a:lumMod val="50000"/>
                  </a:schemeClr>
                </a:solidFill>
                <a:latin typeface="Myriad Pro Light"/>
                <a:cs typeface="Arial"/>
              </a:defRPr>
            </a:lvl4pPr>
            <a:lvl5pPr marL="882249" indent="-222852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Styles Or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22" name="Content Placeholder 12"/>
          <p:cNvSpPr>
            <a:spLocks noGrp="1"/>
          </p:cNvSpPr>
          <p:nvPr>
            <p:ph sz="quarter" idx="18" hasCustomPrompt="1"/>
          </p:nvPr>
        </p:nvSpPr>
        <p:spPr>
          <a:xfrm>
            <a:off x="5576831" y="1479175"/>
            <a:ext cx="3023836" cy="2868708"/>
          </a:xfrm>
        </p:spPr>
        <p:txBody>
          <a:bodyPr/>
          <a:lstStyle>
            <a:lvl1pPr>
              <a:buClr>
                <a:schemeClr val="accent1"/>
              </a:buClr>
              <a:defRPr sz="2400"/>
            </a:lvl1pPr>
            <a:lvl2pPr>
              <a:buClr>
                <a:schemeClr val="bg1">
                  <a:lumMod val="65000"/>
                </a:schemeClr>
              </a:buClr>
              <a:defRPr sz="2100"/>
            </a:lvl2pPr>
            <a:lvl3pPr>
              <a:buClr>
                <a:schemeClr val="bg1">
                  <a:lumMod val="85000"/>
                </a:schemeClr>
              </a:buClr>
              <a:defRPr sz="1800"/>
            </a:lvl3pPr>
            <a:lvl4pPr>
              <a:defRPr sz="1600"/>
            </a:lvl4pPr>
            <a:lvl5pPr marL="659397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Text Styles Or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149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Custo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26"/>
          <p:cNvSpPr/>
          <p:nvPr userDrawn="1"/>
        </p:nvSpPr>
        <p:spPr>
          <a:xfrm>
            <a:off x="5405224" y="1318637"/>
            <a:ext cx="3388094" cy="317946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28574" tIns="28575" rIns="28574" bIns="28575" anchor="ctr"/>
          <a:lstStyle/>
          <a:p>
            <a:pPr lvl="0">
              <a:defRPr sz="2400"/>
            </a:pPr>
            <a:endParaRPr/>
          </a:p>
        </p:txBody>
      </p:sp>
      <p:sp>
        <p:nvSpPr>
          <p:cNvPr id="1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8" y="140401"/>
            <a:ext cx="8243535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54026" y="1327356"/>
            <a:ext cx="4814426" cy="3172730"/>
          </a:xfr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600"/>
              </a:spcAft>
              <a:buClr>
                <a:srgbClr val="FF6600"/>
              </a:buClr>
              <a:buSzPct val="70000"/>
              <a:buFontTx/>
              <a:buNone/>
              <a:defRPr b="0" i="0" baseline="0">
                <a:latin typeface="Myriad Pro Light"/>
              </a:defRPr>
            </a:lvl1pPr>
            <a:lvl2pPr marL="222852" indent="0" algn="ctr">
              <a:buClr>
                <a:srgbClr val="FF6600"/>
              </a:buClr>
              <a:buSzPct val="70000"/>
              <a:buFontTx/>
              <a:buNone/>
              <a:defRPr b="0" i="0" baseline="0">
                <a:latin typeface="Helvetica Light"/>
              </a:defRPr>
            </a:lvl2pPr>
            <a:lvl3pPr marL="447228" indent="0" algn="ctr">
              <a:buClr>
                <a:srgbClr val="FF6600"/>
              </a:buClr>
              <a:buSzPct val="70000"/>
              <a:buFontTx/>
              <a:buNone/>
              <a:defRPr b="0" i="0" baseline="0">
                <a:latin typeface="Helvetica Light"/>
              </a:defRPr>
            </a:lvl3pPr>
            <a:lvl4pPr marL="662450" indent="0" algn="ctr">
              <a:buClr>
                <a:srgbClr val="FF6600"/>
              </a:buClr>
              <a:buSzPct val="70000"/>
              <a:buFontTx/>
              <a:buNone/>
              <a:defRPr sz="1800" b="0" i="0" baseline="0">
                <a:latin typeface="Helvetica Light"/>
                <a:cs typeface="Arial"/>
              </a:defRPr>
            </a:lvl4pPr>
            <a:lvl5pPr marL="882249" indent="-222852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 Or Graphic</a:t>
            </a:r>
          </a:p>
        </p:txBody>
      </p:sp>
      <p:sp>
        <p:nvSpPr>
          <p:cNvPr id="17" name="Content Placeholder 12"/>
          <p:cNvSpPr>
            <a:spLocks noGrp="1"/>
          </p:cNvSpPr>
          <p:nvPr>
            <p:ph sz="quarter" idx="18" hasCustomPrompt="1"/>
          </p:nvPr>
        </p:nvSpPr>
        <p:spPr>
          <a:xfrm>
            <a:off x="5576831" y="1479175"/>
            <a:ext cx="3023836" cy="2868708"/>
          </a:xfrm>
        </p:spPr>
        <p:txBody>
          <a:bodyPr/>
          <a:lstStyle>
            <a:lvl1pPr>
              <a:buClr>
                <a:schemeClr val="accent1"/>
              </a:buClr>
              <a:defRPr sz="2400"/>
            </a:lvl1pPr>
            <a:lvl2pPr>
              <a:buClr>
                <a:schemeClr val="bg1">
                  <a:lumMod val="65000"/>
                </a:schemeClr>
              </a:buClr>
              <a:defRPr sz="2100"/>
            </a:lvl2pPr>
            <a:lvl3pPr>
              <a:buClr>
                <a:schemeClr val="bg1">
                  <a:lumMod val="85000"/>
                </a:schemeClr>
              </a:buClr>
              <a:defRPr sz="1800"/>
            </a:lvl3pPr>
            <a:lvl4pPr>
              <a:defRPr sz="1600"/>
            </a:lvl4pPr>
            <a:lvl5pPr marL="659397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Text Styles Or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9578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Custo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5415643" y="4059169"/>
            <a:ext cx="3289388" cy="442575"/>
          </a:xfrm>
        </p:spPr>
        <p:txBody>
          <a:bodyPr/>
          <a:lstStyle>
            <a:lvl1pPr marL="0" indent="0" algn="ctr">
              <a:buFontTx/>
              <a:buNone/>
              <a:defRPr sz="1400" baseline="0"/>
            </a:lvl1pPr>
            <a:lvl2pPr marL="222852" indent="0" algn="r">
              <a:buFontTx/>
              <a:buNone/>
              <a:defRPr sz="1400"/>
            </a:lvl2pPr>
            <a:lvl3pPr marL="447228" indent="0" algn="r">
              <a:buFontTx/>
              <a:buNone/>
              <a:defRPr sz="1400"/>
            </a:lvl3pPr>
            <a:lvl4pPr marL="662450" indent="0" algn="r">
              <a:buFontTx/>
              <a:buNone/>
              <a:defRPr sz="1400"/>
            </a:lvl4pPr>
            <a:lvl5pPr marL="822719" indent="0" algn="r">
              <a:buFontTx/>
              <a:buNone/>
              <a:defRPr sz="1400"/>
            </a:lvl5pPr>
          </a:lstStyle>
          <a:p>
            <a:pPr lvl="0"/>
            <a:r>
              <a:rPr lang="en-US" dirty="0" smtClean="0"/>
              <a:t>Name, Title Or Caption</a:t>
            </a:r>
            <a:endParaRPr lang="en-US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8" y="140401"/>
            <a:ext cx="8243535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9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52343" y="1327356"/>
            <a:ext cx="4814421" cy="3172730"/>
          </a:xfrm>
        </p:spPr>
        <p:txBody>
          <a:bodyPr/>
          <a:lstStyle>
            <a:lvl1pPr marL="222852" indent="-222852">
              <a:buClr>
                <a:schemeClr val="accent1"/>
              </a:buClr>
              <a:buSzPct val="70000"/>
              <a:buFont typeface="Wingdings" charset="2"/>
              <a:buChar char="§"/>
              <a:defRPr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1pPr>
            <a:lvl2pPr marL="439598" indent="-216746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2pPr>
            <a:lvl3pPr marL="662449" indent="-21522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3pPr>
            <a:lvl4pPr marL="822721" indent="-16027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800" b="0" i="0" baseline="0">
                <a:solidFill>
                  <a:schemeClr val="bg1">
                    <a:lumMod val="50000"/>
                  </a:schemeClr>
                </a:solidFill>
                <a:latin typeface="Myriad Pro Light"/>
                <a:cs typeface="Arial"/>
              </a:defRPr>
            </a:lvl4pPr>
            <a:lvl5pPr marL="882249" indent="-222852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Styles Or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6" name="Content Placeholder 12"/>
          <p:cNvSpPr>
            <a:spLocks noGrp="1"/>
          </p:cNvSpPr>
          <p:nvPr>
            <p:ph sz="quarter" idx="18" hasCustomPrompt="1"/>
          </p:nvPr>
        </p:nvSpPr>
        <p:spPr>
          <a:xfrm>
            <a:off x="5422624" y="1388464"/>
            <a:ext cx="3276876" cy="2584821"/>
          </a:xfrm>
        </p:spPr>
        <p:txBody>
          <a:bodyPr/>
          <a:lstStyle>
            <a:lvl1pPr>
              <a:buClr>
                <a:schemeClr val="accent1"/>
              </a:buClr>
              <a:defRPr sz="2400"/>
            </a:lvl1pPr>
            <a:lvl2pPr>
              <a:buClr>
                <a:schemeClr val="bg1">
                  <a:lumMod val="65000"/>
                </a:schemeClr>
              </a:buClr>
              <a:defRPr sz="2100"/>
            </a:lvl2pPr>
            <a:lvl3pPr>
              <a:buClr>
                <a:schemeClr val="bg1">
                  <a:lumMod val="85000"/>
                </a:schemeClr>
              </a:buClr>
              <a:defRPr sz="1800"/>
            </a:lvl3pPr>
            <a:lvl4pPr>
              <a:defRPr sz="1600"/>
            </a:lvl4pPr>
            <a:lvl5pPr marL="659397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Text Styles Or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9476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Custo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54537" y="1327356"/>
            <a:ext cx="4830302" cy="3172730"/>
          </a:xfr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600"/>
              </a:spcAft>
              <a:buClr>
                <a:srgbClr val="FF6600"/>
              </a:buClr>
              <a:buSzPct val="70000"/>
              <a:buFontTx/>
              <a:buNone/>
              <a:defRPr b="0" i="0" baseline="0">
                <a:latin typeface="Myriad Pro Light"/>
              </a:defRPr>
            </a:lvl1pPr>
            <a:lvl2pPr marL="222852" indent="0" algn="ctr">
              <a:buClr>
                <a:srgbClr val="FF6600"/>
              </a:buClr>
              <a:buSzPct val="70000"/>
              <a:buFontTx/>
              <a:buNone/>
              <a:defRPr b="0" i="0" baseline="0">
                <a:latin typeface="Helvetica Light"/>
              </a:defRPr>
            </a:lvl2pPr>
            <a:lvl3pPr marL="447228" indent="0" algn="ctr">
              <a:buClr>
                <a:srgbClr val="FF6600"/>
              </a:buClr>
              <a:buSzPct val="70000"/>
              <a:buFontTx/>
              <a:buNone/>
              <a:defRPr b="0" i="0" baseline="0">
                <a:latin typeface="Helvetica Light"/>
              </a:defRPr>
            </a:lvl3pPr>
            <a:lvl4pPr marL="662450" indent="0" algn="ctr">
              <a:buClr>
                <a:srgbClr val="FF6600"/>
              </a:buClr>
              <a:buSzPct val="70000"/>
              <a:buFontTx/>
              <a:buNone/>
              <a:defRPr sz="1800" b="0" i="0" baseline="0">
                <a:latin typeface="Helvetica Light"/>
                <a:cs typeface="Arial"/>
              </a:defRPr>
            </a:lvl4pPr>
            <a:lvl5pPr marL="882249" indent="-222852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 Or Graphic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8" y="140401"/>
            <a:ext cx="8243535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5415643" y="4059169"/>
            <a:ext cx="3289388" cy="442575"/>
          </a:xfrm>
        </p:spPr>
        <p:txBody>
          <a:bodyPr/>
          <a:lstStyle>
            <a:lvl1pPr marL="0" indent="0" algn="ctr">
              <a:buFontTx/>
              <a:buNone/>
              <a:defRPr sz="1400" baseline="0"/>
            </a:lvl1pPr>
            <a:lvl2pPr marL="222852" indent="0" algn="r">
              <a:buFontTx/>
              <a:buNone/>
              <a:defRPr sz="1400"/>
            </a:lvl2pPr>
            <a:lvl3pPr marL="447228" indent="0" algn="r">
              <a:buFontTx/>
              <a:buNone/>
              <a:defRPr sz="1400"/>
            </a:lvl3pPr>
            <a:lvl4pPr marL="662450" indent="0" algn="r">
              <a:buFontTx/>
              <a:buNone/>
              <a:defRPr sz="1400"/>
            </a:lvl4pPr>
            <a:lvl5pPr marL="822719" indent="0" algn="r">
              <a:buFontTx/>
              <a:buNone/>
              <a:defRPr sz="1400"/>
            </a:lvl5pPr>
          </a:lstStyle>
          <a:p>
            <a:pPr lvl="0"/>
            <a:r>
              <a:rPr lang="en-US" dirty="0" smtClean="0"/>
              <a:t>Name, Title Or Caption</a:t>
            </a:r>
            <a:endParaRPr lang="en-US" dirty="0"/>
          </a:p>
        </p:txBody>
      </p:sp>
      <p:sp>
        <p:nvSpPr>
          <p:cNvPr id="18" name="Content Placeholder 12"/>
          <p:cNvSpPr>
            <a:spLocks noGrp="1"/>
          </p:cNvSpPr>
          <p:nvPr>
            <p:ph sz="quarter" idx="18" hasCustomPrompt="1"/>
          </p:nvPr>
        </p:nvSpPr>
        <p:spPr>
          <a:xfrm>
            <a:off x="5422624" y="1388464"/>
            <a:ext cx="3276876" cy="2584821"/>
          </a:xfrm>
        </p:spPr>
        <p:txBody>
          <a:bodyPr/>
          <a:lstStyle>
            <a:lvl1pPr>
              <a:buClr>
                <a:schemeClr val="accent1"/>
              </a:buClr>
              <a:defRPr sz="2400"/>
            </a:lvl1pPr>
            <a:lvl2pPr>
              <a:buClr>
                <a:schemeClr val="bg1">
                  <a:lumMod val="65000"/>
                </a:schemeClr>
              </a:buClr>
              <a:defRPr sz="2100"/>
            </a:lvl2pPr>
            <a:lvl3pPr>
              <a:buClr>
                <a:schemeClr val="bg1">
                  <a:lumMod val="85000"/>
                </a:schemeClr>
              </a:buClr>
              <a:defRPr sz="1800"/>
            </a:lvl3pPr>
            <a:lvl4pPr>
              <a:defRPr sz="1600"/>
            </a:lvl4pPr>
            <a:lvl5pPr marL="659397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Text Styles Or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6233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3"/>
          <p:cNvSpPr>
            <a:spLocks noChangeArrowheads="1"/>
          </p:cNvSpPr>
          <p:nvPr userDrawn="1"/>
        </p:nvSpPr>
        <p:spPr bwMode="auto">
          <a:xfrm rot="16200000">
            <a:off x="860791" y="694529"/>
            <a:ext cx="3266058" cy="4514273"/>
          </a:xfrm>
          <a:custGeom>
            <a:avLst/>
            <a:gdLst>
              <a:gd name="connsiteX0" fmla="*/ 162974 w 6159259"/>
              <a:gd name="connsiteY0" fmla="*/ 0 h 7043258"/>
              <a:gd name="connsiteX1" fmla="*/ 5996285 w 6159259"/>
              <a:gd name="connsiteY1" fmla="*/ 0 h 7043258"/>
              <a:gd name="connsiteX2" fmla="*/ 6159259 w 6159259"/>
              <a:gd name="connsiteY2" fmla="*/ 162974 h 7043258"/>
              <a:gd name="connsiteX3" fmla="*/ 6159259 w 6159259"/>
              <a:gd name="connsiteY3" fmla="*/ 7043258 h 7043258"/>
              <a:gd name="connsiteX4" fmla="*/ 6159259 w 6159259"/>
              <a:gd name="connsiteY4" fmla="*/ 7043258 h 7043258"/>
              <a:gd name="connsiteX5" fmla="*/ 0 w 6159259"/>
              <a:gd name="connsiteY5" fmla="*/ 7043258 h 7043258"/>
              <a:gd name="connsiteX6" fmla="*/ 0 w 6159259"/>
              <a:gd name="connsiteY6" fmla="*/ 7043258 h 7043258"/>
              <a:gd name="connsiteX7" fmla="*/ 0 w 6159259"/>
              <a:gd name="connsiteY7" fmla="*/ 162974 h 7043258"/>
              <a:gd name="connsiteX8" fmla="*/ 162974 w 6159259"/>
              <a:gd name="connsiteY8" fmla="*/ 0 h 7043258"/>
              <a:gd name="connsiteX0" fmla="*/ 162974 w 6159259"/>
              <a:gd name="connsiteY0" fmla="*/ 0 h 7043258"/>
              <a:gd name="connsiteX1" fmla="*/ 6159259 w 6159259"/>
              <a:gd name="connsiteY1" fmla="*/ 162974 h 7043258"/>
              <a:gd name="connsiteX2" fmla="*/ 6159259 w 6159259"/>
              <a:gd name="connsiteY2" fmla="*/ 7043258 h 7043258"/>
              <a:gd name="connsiteX3" fmla="*/ 6159259 w 6159259"/>
              <a:gd name="connsiteY3" fmla="*/ 7043258 h 7043258"/>
              <a:gd name="connsiteX4" fmla="*/ 0 w 6159259"/>
              <a:gd name="connsiteY4" fmla="*/ 7043258 h 7043258"/>
              <a:gd name="connsiteX5" fmla="*/ 0 w 6159259"/>
              <a:gd name="connsiteY5" fmla="*/ 7043258 h 7043258"/>
              <a:gd name="connsiteX6" fmla="*/ 0 w 6159259"/>
              <a:gd name="connsiteY6" fmla="*/ 162974 h 7043258"/>
              <a:gd name="connsiteX7" fmla="*/ 162974 w 6159259"/>
              <a:gd name="connsiteY7" fmla="*/ 0 h 7043258"/>
              <a:gd name="connsiteX0" fmla="*/ 0 w 6159259"/>
              <a:gd name="connsiteY0" fmla="*/ 0 h 6880284"/>
              <a:gd name="connsiteX1" fmla="*/ 6159259 w 6159259"/>
              <a:gd name="connsiteY1" fmla="*/ 0 h 6880284"/>
              <a:gd name="connsiteX2" fmla="*/ 6159259 w 6159259"/>
              <a:gd name="connsiteY2" fmla="*/ 6880284 h 6880284"/>
              <a:gd name="connsiteX3" fmla="*/ 6159259 w 6159259"/>
              <a:gd name="connsiteY3" fmla="*/ 6880284 h 6880284"/>
              <a:gd name="connsiteX4" fmla="*/ 0 w 6159259"/>
              <a:gd name="connsiteY4" fmla="*/ 6880284 h 6880284"/>
              <a:gd name="connsiteX5" fmla="*/ 0 w 6159259"/>
              <a:gd name="connsiteY5" fmla="*/ 6880284 h 6880284"/>
              <a:gd name="connsiteX6" fmla="*/ 0 w 6159259"/>
              <a:gd name="connsiteY6" fmla="*/ 0 h 6880284"/>
              <a:gd name="connsiteX0" fmla="*/ 0 w 6159259"/>
              <a:gd name="connsiteY0" fmla="*/ 509650 h 7389934"/>
              <a:gd name="connsiteX1" fmla="*/ 6159259 w 6159259"/>
              <a:gd name="connsiteY1" fmla="*/ 509650 h 7389934"/>
              <a:gd name="connsiteX2" fmla="*/ 6159259 w 6159259"/>
              <a:gd name="connsiteY2" fmla="*/ 7389934 h 7389934"/>
              <a:gd name="connsiteX3" fmla="*/ 6159259 w 6159259"/>
              <a:gd name="connsiteY3" fmla="*/ 7389934 h 7389934"/>
              <a:gd name="connsiteX4" fmla="*/ 0 w 6159259"/>
              <a:gd name="connsiteY4" fmla="*/ 7389934 h 7389934"/>
              <a:gd name="connsiteX5" fmla="*/ 0 w 6159259"/>
              <a:gd name="connsiteY5" fmla="*/ 7389934 h 7389934"/>
              <a:gd name="connsiteX6" fmla="*/ 0 w 6159259"/>
              <a:gd name="connsiteY6" fmla="*/ 509650 h 7389934"/>
              <a:gd name="connsiteX0" fmla="*/ 0 w 6159259"/>
              <a:gd name="connsiteY0" fmla="*/ 0 h 6880284"/>
              <a:gd name="connsiteX1" fmla="*/ 6159259 w 6159259"/>
              <a:gd name="connsiteY1" fmla="*/ 0 h 6880284"/>
              <a:gd name="connsiteX2" fmla="*/ 6159259 w 6159259"/>
              <a:gd name="connsiteY2" fmla="*/ 6880284 h 6880284"/>
              <a:gd name="connsiteX3" fmla="*/ 6159259 w 6159259"/>
              <a:gd name="connsiteY3" fmla="*/ 6880284 h 6880284"/>
              <a:gd name="connsiteX4" fmla="*/ 0 w 6159259"/>
              <a:gd name="connsiteY4" fmla="*/ 6880284 h 6880284"/>
              <a:gd name="connsiteX5" fmla="*/ 0 w 6159259"/>
              <a:gd name="connsiteY5" fmla="*/ 6880284 h 6880284"/>
              <a:gd name="connsiteX6" fmla="*/ 0 w 6159259"/>
              <a:gd name="connsiteY6" fmla="*/ 0 h 6880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59259" h="6880284">
                <a:moveTo>
                  <a:pt x="0" y="0"/>
                </a:moveTo>
                <a:lnTo>
                  <a:pt x="6159259" y="0"/>
                </a:lnTo>
                <a:lnTo>
                  <a:pt x="6159259" y="6880284"/>
                </a:lnTo>
                <a:lnTo>
                  <a:pt x="6159259" y="6880284"/>
                </a:lnTo>
                <a:lnTo>
                  <a:pt x="0" y="6880284"/>
                </a:lnTo>
                <a:lnTo>
                  <a:pt x="0" y="68802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87919" tIns="43960" rIns="87919" bIns="43960" anchor="ctr"/>
          <a:lstStyle/>
          <a:p>
            <a:pPr algn="l"/>
            <a:endParaRPr lang="en-US" dirty="0"/>
          </a:p>
        </p:txBody>
      </p:sp>
      <p:sp>
        <p:nvSpPr>
          <p:cNvPr id="15" name="Freeform 3"/>
          <p:cNvSpPr>
            <a:spLocks noChangeArrowheads="1"/>
          </p:cNvSpPr>
          <p:nvPr userDrawn="1"/>
        </p:nvSpPr>
        <p:spPr bwMode="auto">
          <a:xfrm rot="16200000">
            <a:off x="5109522" y="769583"/>
            <a:ext cx="3266060" cy="4364168"/>
          </a:xfrm>
          <a:custGeom>
            <a:avLst/>
            <a:gdLst>
              <a:gd name="connsiteX0" fmla="*/ 162974 w 6159259"/>
              <a:gd name="connsiteY0" fmla="*/ 0 h 7043258"/>
              <a:gd name="connsiteX1" fmla="*/ 5996285 w 6159259"/>
              <a:gd name="connsiteY1" fmla="*/ 0 h 7043258"/>
              <a:gd name="connsiteX2" fmla="*/ 6159259 w 6159259"/>
              <a:gd name="connsiteY2" fmla="*/ 162974 h 7043258"/>
              <a:gd name="connsiteX3" fmla="*/ 6159259 w 6159259"/>
              <a:gd name="connsiteY3" fmla="*/ 7043258 h 7043258"/>
              <a:gd name="connsiteX4" fmla="*/ 6159259 w 6159259"/>
              <a:gd name="connsiteY4" fmla="*/ 7043258 h 7043258"/>
              <a:gd name="connsiteX5" fmla="*/ 0 w 6159259"/>
              <a:gd name="connsiteY5" fmla="*/ 7043258 h 7043258"/>
              <a:gd name="connsiteX6" fmla="*/ 0 w 6159259"/>
              <a:gd name="connsiteY6" fmla="*/ 7043258 h 7043258"/>
              <a:gd name="connsiteX7" fmla="*/ 0 w 6159259"/>
              <a:gd name="connsiteY7" fmla="*/ 162974 h 7043258"/>
              <a:gd name="connsiteX8" fmla="*/ 162974 w 6159259"/>
              <a:gd name="connsiteY8" fmla="*/ 0 h 7043258"/>
              <a:gd name="connsiteX0" fmla="*/ 162974 w 6159259"/>
              <a:gd name="connsiteY0" fmla="*/ 0 h 7043258"/>
              <a:gd name="connsiteX1" fmla="*/ 6159259 w 6159259"/>
              <a:gd name="connsiteY1" fmla="*/ 162974 h 7043258"/>
              <a:gd name="connsiteX2" fmla="*/ 6159259 w 6159259"/>
              <a:gd name="connsiteY2" fmla="*/ 7043258 h 7043258"/>
              <a:gd name="connsiteX3" fmla="*/ 6159259 w 6159259"/>
              <a:gd name="connsiteY3" fmla="*/ 7043258 h 7043258"/>
              <a:gd name="connsiteX4" fmla="*/ 0 w 6159259"/>
              <a:gd name="connsiteY4" fmla="*/ 7043258 h 7043258"/>
              <a:gd name="connsiteX5" fmla="*/ 0 w 6159259"/>
              <a:gd name="connsiteY5" fmla="*/ 7043258 h 7043258"/>
              <a:gd name="connsiteX6" fmla="*/ 0 w 6159259"/>
              <a:gd name="connsiteY6" fmla="*/ 162974 h 7043258"/>
              <a:gd name="connsiteX7" fmla="*/ 162974 w 6159259"/>
              <a:gd name="connsiteY7" fmla="*/ 0 h 7043258"/>
              <a:gd name="connsiteX0" fmla="*/ 0 w 6159259"/>
              <a:gd name="connsiteY0" fmla="*/ 0 h 6880284"/>
              <a:gd name="connsiteX1" fmla="*/ 6159259 w 6159259"/>
              <a:gd name="connsiteY1" fmla="*/ 0 h 6880284"/>
              <a:gd name="connsiteX2" fmla="*/ 6159259 w 6159259"/>
              <a:gd name="connsiteY2" fmla="*/ 6880284 h 6880284"/>
              <a:gd name="connsiteX3" fmla="*/ 6159259 w 6159259"/>
              <a:gd name="connsiteY3" fmla="*/ 6880284 h 6880284"/>
              <a:gd name="connsiteX4" fmla="*/ 0 w 6159259"/>
              <a:gd name="connsiteY4" fmla="*/ 6880284 h 6880284"/>
              <a:gd name="connsiteX5" fmla="*/ 0 w 6159259"/>
              <a:gd name="connsiteY5" fmla="*/ 6880284 h 6880284"/>
              <a:gd name="connsiteX6" fmla="*/ 0 w 6159259"/>
              <a:gd name="connsiteY6" fmla="*/ 0 h 6880284"/>
              <a:gd name="connsiteX0" fmla="*/ 0 w 6159259"/>
              <a:gd name="connsiteY0" fmla="*/ 509650 h 7389934"/>
              <a:gd name="connsiteX1" fmla="*/ 6159259 w 6159259"/>
              <a:gd name="connsiteY1" fmla="*/ 509650 h 7389934"/>
              <a:gd name="connsiteX2" fmla="*/ 6159259 w 6159259"/>
              <a:gd name="connsiteY2" fmla="*/ 7389934 h 7389934"/>
              <a:gd name="connsiteX3" fmla="*/ 6159259 w 6159259"/>
              <a:gd name="connsiteY3" fmla="*/ 7389934 h 7389934"/>
              <a:gd name="connsiteX4" fmla="*/ 0 w 6159259"/>
              <a:gd name="connsiteY4" fmla="*/ 7389934 h 7389934"/>
              <a:gd name="connsiteX5" fmla="*/ 0 w 6159259"/>
              <a:gd name="connsiteY5" fmla="*/ 7389934 h 7389934"/>
              <a:gd name="connsiteX6" fmla="*/ 0 w 6159259"/>
              <a:gd name="connsiteY6" fmla="*/ 509650 h 7389934"/>
              <a:gd name="connsiteX0" fmla="*/ 0 w 6159259"/>
              <a:gd name="connsiteY0" fmla="*/ 0 h 6880284"/>
              <a:gd name="connsiteX1" fmla="*/ 6159259 w 6159259"/>
              <a:gd name="connsiteY1" fmla="*/ 0 h 6880284"/>
              <a:gd name="connsiteX2" fmla="*/ 6159259 w 6159259"/>
              <a:gd name="connsiteY2" fmla="*/ 6880284 h 6880284"/>
              <a:gd name="connsiteX3" fmla="*/ 6159259 w 6159259"/>
              <a:gd name="connsiteY3" fmla="*/ 6880284 h 6880284"/>
              <a:gd name="connsiteX4" fmla="*/ 0 w 6159259"/>
              <a:gd name="connsiteY4" fmla="*/ 6880284 h 6880284"/>
              <a:gd name="connsiteX5" fmla="*/ 0 w 6159259"/>
              <a:gd name="connsiteY5" fmla="*/ 6880284 h 6880284"/>
              <a:gd name="connsiteX6" fmla="*/ 0 w 6159259"/>
              <a:gd name="connsiteY6" fmla="*/ 0 h 6880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59259" h="6880284">
                <a:moveTo>
                  <a:pt x="0" y="0"/>
                </a:moveTo>
                <a:lnTo>
                  <a:pt x="6159259" y="0"/>
                </a:lnTo>
                <a:lnTo>
                  <a:pt x="6159259" y="6880284"/>
                </a:lnTo>
                <a:lnTo>
                  <a:pt x="6159259" y="6880284"/>
                </a:lnTo>
                <a:lnTo>
                  <a:pt x="0" y="6880284"/>
                </a:lnTo>
                <a:lnTo>
                  <a:pt x="0" y="68802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none" lIns="87919" tIns="43960" rIns="87919" bIns="43960" anchor="ctr"/>
          <a:lstStyle/>
          <a:p>
            <a:pPr algn="l"/>
            <a:endParaRPr lang="en-US" dirty="0"/>
          </a:p>
        </p:txBody>
      </p:sp>
      <p:sp>
        <p:nvSpPr>
          <p:cNvPr id="19" name="Freeform 3"/>
          <p:cNvSpPr>
            <a:spLocks noChangeArrowheads="1"/>
          </p:cNvSpPr>
          <p:nvPr/>
        </p:nvSpPr>
        <p:spPr bwMode="auto">
          <a:xfrm rot="16200000">
            <a:off x="860791" y="694529"/>
            <a:ext cx="3266058" cy="4514273"/>
          </a:xfrm>
          <a:custGeom>
            <a:avLst/>
            <a:gdLst>
              <a:gd name="connsiteX0" fmla="*/ 162974 w 6159259"/>
              <a:gd name="connsiteY0" fmla="*/ 0 h 7043258"/>
              <a:gd name="connsiteX1" fmla="*/ 5996285 w 6159259"/>
              <a:gd name="connsiteY1" fmla="*/ 0 h 7043258"/>
              <a:gd name="connsiteX2" fmla="*/ 6159259 w 6159259"/>
              <a:gd name="connsiteY2" fmla="*/ 162974 h 7043258"/>
              <a:gd name="connsiteX3" fmla="*/ 6159259 w 6159259"/>
              <a:gd name="connsiteY3" fmla="*/ 7043258 h 7043258"/>
              <a:gd name="connsiteX4" fmla="*/ 6159259 w 6159259"/>
              <a:gd name="connsiteY4" fmla="*/ 7043258 h 7043258"/>
              <a:gd name="connsiteX5" fmla="*/ 0 w 6159259"/>
              <a:gd name="connsiteY5" fmla="*/ 7043258 h 7043258"/>
              <a:gd name="connsiteX6" fmla="*/ 0 w 6159259"/>
              <a:gd name="connsiteY6" fmla="*/ 7043258 h 7043258"/>
              <a:gd name="connsiteX7" fmla="*/ 0 w 6159259"/>
              <a:gd name="connsiteY7" fmla="*/ 162974 h 7043258"/>
              <a:gd name="connsiteX8" fmla="*/ 162974 w 6159259"/>
              <a:gd name="connsiteY8" fmla="*/ 0 h 7043258"/>
              <a:gd name="connsiteX0" fmla="*/ 162974 w 6159259"/>
              <a:gd name="connsiteY0" fmla="*/ 0 h 7043258"/>
              <a:gd name="connsiteX1" fmla="*/ 6159259 w 6159259"/>
              <a:gd name="connsiteY1" fmla="*/ 162974 h 7043258"/>
              <a:gd name="connsiteX2" fmla="*/ 6159259 w 6159259"/>
              <a:gd name="connsiteY2" fmla="*/ 7043258 h 7043258"/>
              <a:gd name="connsiteX3" fmla="*/ 6159259 w 6159259"/>
              <a:gd name="connsiteY3" fmla="*/ 7043258 h 7043258"/>
              <a:gd name="connsiteX4" fmla="*/ 0 w 6159259"/>
              <a:gd name="connsiteY4" fmla="*/ 7043258 h 7043258"/>
              <a:gd name="connsiteX5" fmla="*/ 0 w 6159259"/>
              <a:gd name="connsiteY5" fmla="*/ 7043258 h 7043258"/>
              <a:gd name="connsiteX6" fmla="*/ 0 w 6159259"/>
              <a:gd name="connsiteY6" fmla="*/ 162974 h 7043258"/>
              <a:gd name="connsiteX7" fmla="*/ 162974 w 6159259"/>
              <a:gd name="connsiteY7" fmla="*/ 0 h 7043258"/>
              <a:gd name="connsiteX0" fmla="*/ 0 w 6159259"/>
              <a:gd name="connsiteY0" fmla="*/ 0 h 6880284"/>
              <a:gd name="connsiteX1" fmla="*/ 6159259 w 6159259"/>
              <a:gd name="connsiteY1" fmla="*/ 0 h 6880284"/>
              <a:gd name="connsiteX2" fmla="*/ 6159259 w 6159259"/>
              <a:gd name="connsiteY2" fmla="*/ 6880284 h 6880284"/>
              <a:gd name="connsiteX3" fmla="*/ 6159259 w 6159259"/>
              <a:gd name="connsiteY3" fmla="*/ 6880284 h 6880284"/>
              <a:gd name="connsiteX4" fmla="*/ 0 w 6159259"/>
              <a:gd name="connsiteY4" fmla="*/ 6880284 h 6880284"/>
              <a:gd name="connsiteX5" fmla="*/ 0 w 6159259"/>
              <a:gd name="connsiteY5" fmla="*/ 6880284 h 6880284"/>
              <a:gd name="connsiteX6" fmla="*/ 0 w 6159259"/>
              <a:gd name="connsiteY6" fmla="*/ 0 h 6880284"/>
              <a:gd name="connsiteX0" fmla="*/ 0 w 6159259"/>
              <a:gd name="connsiteY0" fmla="*/ 509650 h 7389934"/>
              <a:gd name="connsiteX1" fmla="*/ 6159259 w 6159259"/>
              <a:gd name="connsiteY1" fmla="*/ 509650 h 7389934"/>
              <a:gd name="connsiteX2" fmla="*/ 6159259 w 6159259"/>
              <a:gd name="connsiteY2" fmla="*/ 7389934 h 7389934"/>
              <a:gd name="connsiteX3" fmla="*/ 6159259 w 6159259"/>
              <a:gd name="connsiteY3" fmla="*/ 7389934 h 7389934"/>
              <a:gd name="connsiteX4" fmla="*/ 0 w 6159259"/>
              <a:gd name="connsiteY4" fmla="*/ 7389934 h 7389934"/>
              <a:gd name="connsiteX5" fmla="*/ 0 w 6159259"/>
              <a:gd name="connsiteY5" fmla="*/ 7389934 h 7389934"/>
              <a:gd name="connsiteX6" fmla="*/ 0 w 6159259"/>
              <a:gd name="connsiteY6" fmla="*/ 509650 h 7389934"/>
              <a:gd name="connsiteX0" fmla="*/ 0 w 6159259"/>
              <a:gd name="connsiteY0" fmla="*/ 0 h 6880284"/>
              <a:gd name="connsiteX1" fmla="*/ 6159259 w 6159259"/>
              <a:gd name="connsiteY1" fmla="*/ 0 h 6880284"/>
              <a:gd name="connsiteX2" fmla="*/ 6159259 w 6159259"/>
              <a:gd name="connsiteY2" fmla="*/ 6880284 h 6880284"/>
              <a:gd name="connsiteX3" fmla="*/ 6159259 w 6159259"/>
              <a:gd name="connsiteY3" fmla="*/ 6880284 h 6880284"/>
              <a:gd name="connsiteX4" fmla="*/ 0 w 6159259"/>
              <a:gd name="connsiteY4" fmla="*/ 6880284 h 6880284"/>
              <a:gd name="connsiteX5" fmla="*/ 0 w 6159259"/>
              <a:gd name="connsiteY5" fmla="*/ 6880284 h 6880284"/>
              <a:gd name="connsiteX6" fmla="*/ 0 w 6159259"/>
              <a:gd name="connsiteY6" fmla="*/ 0 h 6880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59259" h="6880284">
                <a:moveTo>
                  <a:pt x="0" y="0"/>
                </a:moveTo>
                <a:lnTo>
                  <a:pt x="6159259" y="0"/>
                </a:lnTo>
                <a:lnTo>
                  <a:pt x="6159259" y="6880284"/>
                </a:lnTo>
                <a:lnTo>
                  <a:pt x="6159259" y="6880284"/>
                </a:lnTo>
                <a:lnTo>
                  <a:pt x="0" y="6880284"/>
                </a:lnTo>
                <a:lnTo>
                  <a:pt x="0" y="68802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87919" tIns="43960" rIns="87919" bIns="43960" anchor="ctr"/>
          <a:lstStyle/>
          <a:p>
            <a:pPr algn="l"/>
            <a:endParaRPr lang="en-US" dirty="0"/>
          </a:p>
        </p:txBody>
      </p:sp>
      <p:sp>
        <p:nvSpPr>
          <p:cNvPr id="20" name="Freeform 3"/>
          <p:cNvSpPr>
            <a:spLocks noChangeArrowheads="1"/>
          </p:cNvSpPr>
          <p:nvPr/>
        </p:nvSpPr>
        <p:spPr bwMode="auto">
          <a:xfrm rot="16200000">
            <a:off x="5109522" y="769583"/>
            <a:ext cx="3266060" cy="4364168"/>
          </a:xfrm>
          <a:custGeom>
            <a:avLst/>
            <a:gdLst>
              <a:gd name="connsiteX0" fmla="*/ 162974 w 6159259"/>
              <a:gd name="connsiteY0" fmla="*/ 0 h 7043258"/>
              <a:gd name="connsiteX1" fmla="*/ 5996285 w 6159259"/>
              <a:gd name="connsiteY1" fmla="*/ 0 h 7043258"/>
              <a:gd name="connsiteX2" fmla="*/ 6159259 w 6159259"/>
              <a:gd name="connsiteY2" fmla="*/ 162974 h 7043258"/>
              <a:gd name="connsiteX3" fmla="*/ 6159259 w 6159259"/>
              <a:gd name="connsiteY3" fmla="*/ 7043258 h 7043258"/>
              <a:gd name="connsiteX4" fmla="*/ 6159259 w 6159259"/>
              <a:gd name="connsiteY4" fmla="*/ 7043258 h 7043258"/>
              <a:gd name="connsiteX5" fmla="*/ 0 w 6159259"/>
              <a:gd name="connsiteY5" fmla="*/ 7043258 h 7043258"/>
              <a:gd name="connsiteX6" fmla="*/ 0 w 6159259"/>
              <a:gd name="connsiteY6" fmla="*/ 7043258 h 7043258"/>
              <a:gd name="connsiteX7" fmla="*/ 0 w 6159259"/>
              <a:gd name="connsiteY7" fmla="*/ 162974 h 7043258"/>
              <a:gd name="connsiteX8" fmla="*/ 162974 w 6159259"/>
              <a:gd name="connsiteY8" fmla="*/ 0 h 7043258"/>
              <a:gd name="connsiteX0" fmla="*/ 162974 w 6159259"/>
              <a:gd name="connsiteY0" fmla="*/ 0 h 7043258"/>
              <a:gd name="connsiteX1" fmla="*/ 6159259 w 6159259"/>
              <a:gd name="connsiteY1" fmla="*/ 162974 h 7043258"/>
              <a:gd name="connsiteX2" fmla="*/ 6159259 w 6159259"/>
              <a:gd name="connsiteY2" fmla="*/ 7043258 h 7043258"/>
              <a:gd name="connsiteX3" fmla="*/ 6159259 w 6159259"/>
              <a:gd name="connsiteY3" fmla="*/ 7043258 h 7043258"/>
              <a:gd name="connsiteX4" fmla="*/ 0 w 6159259"/>
              <a:gd name="connsiteY4" fmla="*/ 7043258 h 7043258"/>
              <a:gd name="connsiteX5" fmla="*/ 0 w 6159259"/>
              <a:gd name="connsiteY5" fmla="*/ 7043258 h 7043258"/>
              <a:gd name="connsiteX6" fmla="*/ 0 w 6159259"/>
              <a:gd name="connsiteY6" fmla="*/ 162974 h 7043258"/>
              <a:gd name="connsiteX7" fmla="*/ 162974 w 6159259"/>
              <a:gd name="connsiteY7" fmla="*/ 0 h 7043258"/>
              <a:gd name="connsiteX0" fmla="*/ 0 w 6159259"/>
              <a:gd name="connsiteY0" fmla="*/ 0 h 6880284"/>
              <a:gd name="connsiteX1" fmla="*/ 6159259 w 6159259"/>
              <a:gd name="connsiteY1" fmla="*/ 0 h 6880284"/>
              <a:gd name="connsiteX2" fmla="*/ 6159259 w 6159259"/>
              <a:gd name="connsiteY2" fmla="*/ 6880284 h 6880284"/>
              <a:gd name="connsiteX3" fmla="*/ 6159259 w 6159259"/>
              <a:gd name="connsiteY3" fmla="*/ 6880284 h 6880284"/>
              <a:gd name="connsiteX4" fmla="*/ 0 w 6159259"/>
              <a:gd name="connsiteY4" fmla="*/ 6880284 h 6880284"/>
              <a:gd name="connsiteX5" fmla="*/ 0 w 6159259"/>
              <a:gd name="connsiteY5" fmla="*/ 6880284 h 6880284"/>
              <a:gd name="connsiteX6" fmla="*/ 0 w 6159259"/>
              <a:gd name="connsiteY6" fmla="*/ 0 h 6880284"/>
              <a:gd name="connsiteX0" fmla="*/ 0 w 6159259"/>
              <a:gd name="connsiteY0" fmla="*/ 509650 h 7389934"/>
              <a:gd name="connsiteX1" fmla="*/ 6159259 w 6159259"/>
              <a:gd name="connsiteY1" fmla="*/ 509650 h 7389934"/>
              <a:gd name="connsiteX2" fmla="*/ 6159259 w 6159259"/>
              <a:gd name="connsiteY2" fmla="*/ 7389934 h 7389934"/>
              <a:gd name="connsiteX3" fmla="*/ 6159259 w 6159259"/>
              <a:gd name="connsiteY3" fmla="*/ 7389934 h 7389934"/>
              <a:gd name="connsiteX4" fmla="*/ 0 w 6159259"/>
              <a:gd name="connsiteY4" fmla="*/ 7389934 h 7389934"/>
              <a:gd name="connsiteX5" fmla="*/ 0 w 6159259"/>
              <a:gd name="connsiteY5" fmla="*/ 7389934 h 7389934"/>
              <a:gd name="connsiteX6" fmla="*/ 0 w 6159259"/>
              <a:gd name="connsiteY6" fmla="*/ 509650 h 7389934"/>
              <a:gd name="connsiteX0" fmla="*/ 0 w 6159259"/>
              <a:gd name="connsiteY0" fmla="*/ 0 h 6880284"/>
              <a:gd name="connsiteX1" fmla="*/ 6159259 w 6159259"/>
              <a:gd name="connsiteY1" fmla="*/ 0 h 6880284"/>
              <a:gd name="connsiteX2" fmla="*/ 6159259 w 6159259"/>
              <a:gd name="connsiteY2" fmla="*/ 6880284 h 6880284"/>
              <a:gd name="connsiteX3" fmla="*/ 6159259 w 6159259"/>
              <a:gd name="connsiteY3" fmla="*/ 6880284 h 6880284"/>
              <a:gd name="connsiteX4" fmla="*/ 0 w 6159259"/>
              <a:gd name="connsiteY4" fmla="*/ 6880284 h 6880284"/>
              <a:gd name="connsiteX5" fmla="*/ 0 w 6159259"/>
              <a:gd name="connsiteY5" fmla="*/ 6880284 h 6880284"/>
              <a:gd name="connsiteX6" fmla="*/ 0 w 6159259"/>
              <a:gd name="connsiteY6" fmla="*/ 0 h 6880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59259" h="6880284">
                <a:moveTo>
                  <a:pt x="0" y="0"/>
                </a:moveTo>
                <a:lnTo>
                  <a:pt x="6159259" y="0"/>
                </a:lnTo>
                <a:lnTo>
                  <a:pt x="6159259" y="6880284"/>
                </a:lnTo>
                <a:lnTo>
                  <a:pt x="6159259" y="6880284"/>
                </a:lnTo>
                <a:lnTo>
                  <a:pt x="0" y="6880284"/>
                </a:lnTo>
                <a:lnTo>
                  <a:pt x="0" y="68802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none" lIns="87919" tIns="43960" rIns="87919" bIns="43960" anchor="ctr"/>
          <a:lstStyle/>
          <a:p>
            <a:pPr algn="l"/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7095252" y="3974947"/>
            <a:ext cx="1602311" cy="538639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 rot="18900000">
            <a:off x="4447623" y="2834288"/>
            <a:ext cx="216138" cy="2161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4908176" y="1507779"/>
            <a:ext cx="3780212" cy="2156306"/>
          </a:xfrm>
        </p:spPr>
        <p:txBody>
          <a:bodyPr/>
          <a:lstStyle>
            <a:lvl1pPr marL="0" indent="0" algn="r">
              <a:buFontTx/>
              <a:buNone/>
              <a:defRPr sz="1600"/>
            </a:lvl1pPr>
            <a:lvl2pPr marL="222852" indent="0" algn="r">
              <a:buFontTx/>
              <a:buNone/>
              <a:defRPr sz="1600"/>
            </a:lvl2pPr>
            <a:lvl3pPr marL="447228" indent="0" algn="r">
              <a:buFontTx/>
              <a:buNone/>
              <a:defRPr sz="1600"/>
            </a:lvl3pPr>
            <a:lvl4pPr marL="662450" indent="0" algn="r">
              <a:buFontTx/>
              <a:buNone/>
              <a:defRPr sz="1600"/>
            </a:lvl4pPr>
            <a:lvl5pPr marL="822719" indent="0" algn="r">
              <a:buFontTx/>
              <a:buNone/>
              <a:defRPr sz="1600"/>
            </a:lvl5pPr>
          </a:lstStyle>
          <a:p>
            <a:pPr lvl="0"/>
            <a:r>
              <a:rPr lang="en-US" dirty="0" smtClean="0"/>
              <a:t>Click to add “customer quote”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4908176" y="3668713"/>
            <a:ext cx="3788149" cy="365125"/>
          </a:xfrm>
        </p:spPr>
        <p:txBody>
          <a:bodyPr/>
          <a:lstStyle>
            <a:lvl1pPr marL="0" indent="0" algn="r">
              <a:buFontTx/>
              <a:buNone/>
              <a:defRPr sz="1100"/>
            </a:lvl1pPr>
            <a:lvl2pPr marL="222852" indent="0" algn="r">
              <a:buFontTx/>
              <a:buNone/>
              <a:defRPr sz="1100"/>
            </a:lvl2pPr>
            <a:lvl3pPr marL="447228" indent="0" algn="r">
              <a:buFontTx/>
              <a:buNone/>
              <a:defRPr sz="1100"/>
            </a:lvl3pPr>
            <a:lvl4pPr marL="662450" indent="0" algn="r">
              <a:buFontTx/>
              <a:buNone/>
              <a:defRPr sz="1100"/>
            </a:lvl4pPr>
            <a:lvl5pPr marL="822719" indent="0" algn="r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Click To Add Customer Name, Title, Company</a:t>
            </a:r>
            <a:endParaRPr lang="en-US" dirty="0"/>
          </a:p>
        </p:txBody>
      </p:sp>
      <p:sp>
        <p:nvSpPr>
          <p:cNvPr id="25" name="Content Placeholder 9"/>
          <p:cNvSpPr>
            <a:spLocks noGrp="1"/>
          </p:cNvSpPr>
          <p:nvPr>
            <p:ph sz="quarter" idx="21" hasCustomPrompt="1"/>
          </p:nvPr>
        </p:nvSpPr>
        <p:spPr>
          <a:xfrm>
            <a:off x="454027" y="1505968"/>
            <a:ext cx="3941466" cy="2909309"/>
          </a:xfrm>
        </p:spPr>
        <p:txBody>
          <a:bodyPr/>
          <a:lstStyle>
            <a:lvl1pPr marL="222852" indent="-222852">
              <a:buClr>
                <a:schemeClr val="accent1"/>
              </a:buClr>
              <a:buSzPct val="70000"/>
              <a:buFont typeface="Wingdings" charset="2"/>
              <a:buChar char="§"/>
              <a:defRPr b="0" i="0" baseline="0">
                <a:latin typeface="Myriad Pro Light"/>
              </a:defRPr>
            </a:lvl1pPr>
            <a:lvl2pPr marL="439598" indent="-216746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b="0" i="0" baseline="0">
                <a:latin typeface="Myriad Pro Light"/>
              </a:defRPr>
            </a:lvl2pPr>
            <a:lvl3pPr marL="662449" indent="-21522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b="0" i="0" baseline="0">
                <a:latin typeface="Myriad Pro Light"/>
              </a:defRPr>
            </a:lvl3pPr>
            <a:lvl4pPr marL="822721" indent="-16027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800" b="0" i="0" baseline="0">
                <a:latin typeface="Myriad Pro Light"/>
                <a:cs typeface="Arial"/>
              </a:defRPr>
            </a:lvl4pPr>
            <a:lvl5pPr marL="882249" indent="-222852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Styles Or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2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8" y="140401"/>
            <a:ext cx="8243535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Case Study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28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4 chu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8" y="140401"/>
            <a:ext cx="8243535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3" name="Content Placeholder 10"/>
          <p:cNvSpPr>
            <a:spLocks noGrp="1"/>
          </p:cNvSpPr>
          <p:nvPr>
            <p:ph sz="quarter" idx="24" hasCustomPrompt="1"/>
          </p:nvPr>
        </p:nvSpPr>
        <p:spPr>
          <a:xfrm>
            <a:off x="463176" y="1329766"/>
            <a:ext cx="3989295" cy="1464234"/>
          </a:xfrm>
        </p:spPr>
        <p:txBody>
          <a:bodyPr/>
          <a:lstStyle>
            <a:lvl1pPr marL="342900" indent="-342900" algn="l"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222852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28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50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Add Text Or Graphic</a:t>
            </a:r>
          </a:p>
        </p:txBody>
      </p:sp>
      <p:sp>
        <p:nvSpPr>
          <p:cNvPr id="24" name="Content Placeholder 10"/>
          <p:cNvSpPr>
            <a:spLocks noGrp="1"/>
          </p:cNvSpPr>
          <p:nvPr>
            <p:ph sz="quarter" idx="25" hasCustomPrompt="1"/>
          </p:nvPr>
        </p:nvSpPr>
        <p:spPr>
          <a:xfrm>
            <a:off x="463176" y="3062942"/>
            <a:ext cx="3989295" cy="1464234"/>
          </a:xfrm>
        </p:spPr>
        <p:txBody>
          <a:bodyPr/>
          <a:lstStyle>
            <a:lvl1pPr marL="342900" indent="-342900" algn="l"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222852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28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50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Add Text Or Graphic</a:t>
            </a:r>
          </a:p>
        </p:txBody>
      </p:sp>
      <p:sp>
        <p:nvSpPr>
          <p:cNvPr id="25" name="Content Placeholder 10"/>
          <p:cNvSpPr>
            <a:spLocks noGrp="1"/>
          </p:cNvSpPr>
          <p:nvPr>
            <p:ph sz="quarter" idx="26" hasCustomPrompt="1"/>
          </p:nvPr>
        </p:nvSpPr>
        <p:spPr>
          <a:xfrm>
            <a:off x="4706470" y="1329766"/>
            <a:ext cx="3989295" cy="1464234"/>
          </a:xfrm>
        </p:spPr>
        <p:txBody>
          <a:bodyPr/>
          <a:lstStyle>
            <a:lvl1pPr marL="342900" indent="-342900" algn="l"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222852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28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50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Add Text Or Graphic</a:t>
            </a:r>
          </a:p>
        </p:txBody>
      </p:sp>
      <p:sp>
        <p:nvSpPr>
          <p:cNvPr id="26" name="Content Placeholder 10"/>
          <p:cNvSpPr>
            <a:spLocks noGrp="1"/>
          </p:cNvSpPr>
          <p:nvPr>
            <p:ph sz="quarter" idx="27" hasCustomPrompt="1"/>
          </p:nvPr>
        </p:nvSpPr>
        <p:spPr>
          <a:xfrm>
            <a:off x="4706470" y="3062942"/>
            <a:ext cx="3989295" cy="1464234"/>
          </a:xfrm>
        </p:spPr>
        <p:txBody>
          <a:bodyPr/>
          <a:lstStyle>
            <a:lvl1pPr marL="342900" indent="-342900" algn="l"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222852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28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50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Add Text Or Graphic</a:t>
            </a:r>
          </a:p>
        </p:txBody>
      </p:sp>
    </p:spTree>
    <p:extLst>
      <p:ext uri="{BB962C8B-B14F-4D97-AF65-F5344CB8AC3E}">
        <p14:creationId xmlns:p14="http://schemas.microsoft.com/office/powerpoint/2010/main" val="319074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8" y="140401"/>
            <a:ext cx="8243535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5613" y="1322388"/>
            <a:ext cx="8240712" cy="3100387"/>
          </a:xfrm>
          <a:solidFill>
            <a:schemeClr val="bg1">
              <a:lumMod val="85000"/>
              <a:alpha val="50000"/>
            </a:schemeClr>
          </a:solidFill>
        </p:spPr>
        <p:txBody>
          <a:bodyPr lIns="274320" tIns="228600" rIns="274320" bIns="228600"/>
          <a:lstStyle>
            <a:lvl1pPr marL="0" indent="0">
              <a:buFontTx/>
              <a:buNone/>
              <a:defRPr sz="1800">
                <a:latin typeface="Consolas"/>
              </a:defRPr>
            </a:lvl1pPr>
            <a:lvl2pPr marL="222852" indent="0">
              <a:buFontTx/>
              <a:buNone/>
              <a:defRPr sz="1800">
                <a:latin typeface="Consolas"/>
              </a:defRPr>
            </a:lvl2pPr>
            <a:lvl3pPr marL="447228" indent="0">
              <a:buFontTx/>
              <a:buNone/>
              <a:defRPr sz="1800">
                <a:latin typeface="Consolas"/>
              </a:defRPr>
            </a:lvl3pPr>
            <a:lvl4pPr marL="662450" indent="0">
              <a:buFontTx/>
              <a:buNone/>
              <a:defRPr sz="1800">
                <a:latin typeface="Consolas"/>
              </a:defRPr>
            </a:lvl4pPr>
            <a:lvl5pPr marL="822719" indent="0">
              <a:buFontTx/>
              <a:buNone/>
              <a:defRPr sz="1800">
                <a:latin typeface="Consola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415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u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10"/>
          <p:cNvSpPr>
            <a:spLocks noGrp="1"/>
          </p:cNvSpPr>
          <p:nvPr>
            <p:ph sz="quarter" idx="24" hasCustomPrompt="1"/>
          </p:nvPr>
        </p:nvSpPr>
        <p:spPr>
          <a:xfrm>
            <a:off x="463176" y="426358"/>
            <a:ext cx="3989295" cy="1914072"/>
          </a:xfrm>
        </p:spPr>
        <p:txBody>
          <a:bodyPr/>
          <a:lstStyle>
            <a:lvl1pPr marL="342900" indent="-342900" algn="l"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222852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28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50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Add Text Or Graphic</a:t>
            </a:r>
          </a:p>
        </p:txBody>
      </p:sp>
      <p:sp>
        <p:nvSpPr>
          <p:cNvPr id="14" name="Content Placeholder 10"/>
          <p:cNvSpPr>
            <a:spLocks noGrp="1"/>
          </p:cNvSpPr>
          <p:nvPr>
            <p:ph sz="quarter" idx="28" hasCustomPrompt="1"/>
          </p:nvPr>
        </p:nvSpPr>
        <p:spPr>
          <a:xfrm>
            <a:off x="463176" y="2576286"/>
            <a:ext cx="3989295" cy="1914072"/>
          </a:xfrm>
        </p:spPr>
        <p:txBody>
          <a:bodyPr/>
          <a:lstStyle>
            <a:lvl1pPr marL="342900" indent="-342900" algn="l"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222852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28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50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Add Text Or Graphic</a:t>
            </a:r>
          </a:p>
        </p:txBody>
      </p:sp>
      <p:sp>
        <p:nvSpPr>
          <p:cNvPr id="15" name="Content Placeholder 10"/>
          <p:cNvSpPr>
            <a:spLocks noGrp="1"/>
          </p:cNvSpPr>
          <p:nvPr>
            <p:ph sz="quarter" idx="29" hasCustomPrompt="1"/>
          </p:nvPr>
        </p:nvSpPr>
        <p:spPr>
          <a:xfrm>
            <a:off x="4708604" y="426358"/>
            <a:ext cx="3989295" cy="1914072"/>
          </a:xfrm>
        </p:spPr>
        <p:txBody>
          <a:bodyPr/>
          <a:lstStyle>
            <a:lvl1pPr marL="342900" indent="-342900" algn="l"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222852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28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50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Add Text Or Graphic</a:t>
            </a:r>
          </a:p>
        </p:txBody>
      </p:sp>
      <p:sp>
        <p:nvSpPr>
          <p:cNvPr id="16" name="Content Placeholder 10"/>
          <p:cNvSpPr>
            <a:spLocks noGrp="1"/>
          </p:cNvSpPr>
          <p:nvPr>
            <p:ph sz="quarter" idx="30" hasCustomPrompt="1"/>
          </p:nvPr>
        </p:nvSpPr>
        <p:spPr>
          <a:xfrm>
            <a:off x="4708604" y="2576286"/>
            <a:ext cx="3989295" cy="1914072"/>
          </a:xfrm>
        </p:spPr>
        <p:txBody>
          <a:bodyPr/>
          <a:lstStyle>
            <a:lvl1pPr marL="342900" indent="-342900" algn="l"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222852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28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50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Add Text Or Graphic</a:t>
            </a:r>
          </a:p>
        </p:txBody>
      </p:sp>
    </p:spTree>
    <p:extLst>
      <p:ext uri="{BB962C8B-B14F-4D97-AF65-F5344CB8AC3E}">
        <p14:creationId xmlns:p14="http://schemas.microsoft.com/office/powerpoint/2010/main" val="380052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9878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Full Size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28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351118" y="2021734"/>
            <a:ext cx="8441764" cy="2438206"/>
          </a:xfrm>
          <a:solidFill>
            <a:schemeClr val="bg1"/>
          </a:solidFill>
        </p:spPr>
        <p:txBody>
          <a:bodyPr anchor="ctr" anchorCtr="0"/>
          <a:lstStyle>
            <a:lvl1pPr marL="0" indent="0" algn="ctr">
              <a:buFontTx/>
              <a:buNone/>
              <a:defRPr sz="18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53957" y="1221304"/>
            <a:ext cx="8247591" cy="646839"/>
          </a:xfrm>
        </p:spPr>
        <p:txBody>
          <a:bodyPr/>
          <a:lstStyle>
            <a:lvl1pPr marL="0" indent="0" algn="ctr">
              <a:buFontTx/>
              <a:buNone/>
              <a:defRPr sz="2400" baseline="0">
                <a:solidFill>
                  <a:schemeClr val="accent1"/>
                </a:solidFill>
              </a:defRPr>
            </a:lvl1pPr>
            <a:lvl2pPr marL="222852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28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50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82271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8" y="246924"/>
            <a:ext cx="8243535" cy="674316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23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luralsight wallpap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FFFFFF"/>
              </a:solidFill>
              <a:ea typeface="ＭＳ Ｐゴシック" pitchFamily="-111" charset="-128"/>
            </a:endParaRPr>
          </a:p>
        </p:txBody>
      </p:sp>
      <p:pic>
        <p:nvPicPr>
          <p:cNvPr id="2" name="Picture 1" descr="ps_wordmark_white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646" y="2426844"/>
            <a:ext cx="2614602" cy="27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0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2036109" y="1327356"/>
            <a:ext cx="5036857" cy="3172730"/>
          </a:xfrm>
        </p:spPr>
        <p:txBody>
          <a:bodyPr/>
          <a:lstStyle>
            <a:lvl1pPr marL="222852" indent="-222852">
              <a:buClr>
                <a:schemeClr val="accent1"/>
              </a:buClr>
              <a:buSzPct val="70000"/>
              <a:buFont typeface="Wingdings" charset="2"/>
              <a:buChar char="§"/>
              <a:defRPr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1pPr>
            <a:lvl2pPr marL="439598" indent="-216746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2pPr>
            <a:lvl3pPr marL="662449" indent="-21522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3pPr>
            <a:lvl4pPr marL="822721" indent="-16027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800" b="0" i="0" baseline="0">
                <a:solidFill>
                  <a:schemeClr val="bg1">
                    <a:lumMod val="50000"/>
                  </a:schemeClr>
                </a:solidFill>
                <a:latin typeface="Myriad Pro Light"/>
                <a:cs typeface="Arial"/>
              </a:defRPr>
            </a:lvl4pPr>
            <a:lvl5pPr marL="882249" indent="-222852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Styles Or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63176" y="140401"/>
            <a:ext cx="8234387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84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62643" y="1331609"/>
            <a:ext cx="8238334" cy="3172730"/>
          </a:xfrm>
        </p:spPr>
        <p:txBody>
          <a:bodyPr/>
          <a:lstStyle>
            <a:lvl1pPr marL="222852" indent="-222852">
              <a:buClr>
                <a:schemeClr val="accent1"/>
              </a:buClr>
              <a:buSzPct val="70000"/>
              <a:buFont typeface="Wingdings" charset="2"/>
              <a:buChar char="§"/>
              <a:defRPr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1pPr>
            <a:lvl2pPr marL="439598" indent="-216746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2pPr>
            <a:lvl3pPr marL="662449" indent="-21522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3pPr>
            <a:lvl4pPr marL="822721" indent="-16027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800" b="0" i="0" baseline="0">
                <a:solidFill>
                  <a:schemeClr val="bg1">
                    <a:lumMod val="50000"/>
                  </a:schemeClr>
                </a:solidFill>
                <a:latin typeface="Myriad Pro Light"/>
                <a:cs typeface="Arial"/>
              </a:defRPr>
            </a:lvl4pPr>
            <a:lvl5pPr marL="882249" indent="-222852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Styles Or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63176" y="140401"/>
            <a:ext cx="8234387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07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text/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069" y="4791602"/>
            <a:ext cx="1146703" cy="351898"/>
          </a:xfrm>
          <a:prstGeom prst="rect">
            <a:avLst/>
          </a:prstGeom>
        </p:spPr>
      </p:pic>
      <p:sp>
        <p:nvSpPr>
          <p:cNvPr id="1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63176" y="140401"/>
            <a:ext cx="8234387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63176" y="1327356"/>
            <a:ext cx="8232590" cy="3172730"/>
          </a:xfr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SzPct val="70000"/>
              <a:buFontTx/>
              <a:buNone/>
              <a:defRPr sz="2800"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1pPr>
            <a:lvl2pPr marL="222852" indent="0" algn="ctr">
              <a:buClr>
                <a:srgbClr val="FF6600"/>
              </a:buClr>
              <a:buSzPct val="70000"/>
              <a:buFontTx/>
              <a:buNone/>
              <a:defRPr b="0" i="0" baseline="0">
                <a:latin typeface="Helvetica Light"/>
              </a:defRPr>
            </a:lvl2pPr>
            <a:lvl3pPr marL="447228" indent="0" algn="ctr">
              <a:buClr>
                <a:srgbClr val="FF6600"/>
              </a:buClr>
              <a:buSzPct val="70000"/>
              <a:buFontTx/>
              <a:buNone/>
              <a:defRPr b="0" i="0" baseline="0">
                <a:latin typeface="Helvetica Light"/>
              </a:defRPr>
            </a:lvl3pPr>
            <a:lvl4pPr marL="662450" indent="0" algn="ctr">
              <a:buClr>
                <a:srgbClr val="FF6600"/>
              </a:buClr>
              <a:buSzPct val="70000"/>
              <a:buFontTx/>
              <a:buNone/>
              <a:defRPr sz="1800" b="0" i="0" baseline="0">
                <a:latin typeface="Helvetica Light"/>
                <a:cs typeface="Arial"/>
              </a:defRPr>
            </a:lvl4pPr>
            <a:lvl5pPr marL="882249" indent="-222852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Styles Or Add A Graphic</a:t>
            </a:r>
          </a:p>
        </p:txBody>
      </p:sp>
    </p:spTree>
    <p:extLst>
      <p:ext uri="{BB962C8B-B14F-4D97-AF65-F5344CB8AC3E}">
        <p14:creationId xmlns:p14="http://schemas.microsoft.com/office/powerpoint/2010/main" val="106332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67032" y="1330941"/>
            <a:ext cx="3980747" cy="3169145"/>
          </a:xfrm>
        </p:spPr>
        <p:txBody>
          <a:bodyPr/>
          <a:lstStyle>
            <a:lvl1pPr marL="222852" indent="-222852">
              <a:buClr>
                <a:schemeClr val="accent1"/>
              </a:buClr>
              <a:buSzPct val="70000"/>
              <a:buFont typeface="Wingdings" charset="2"/>
              <a:buChar char="§"/>
              <a:defRPr b="0" i="0" baseline="0">
                <a:latin typeface="Myriad Pro Light"/>
              </a:defRPr>
            </a:lvl1pPr>
            <a:lvl2pPr marL="439598" indent="-216746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b="0" i="0" baseline="0">
                <a:latin typeface="Myriad Pro Light"/>
              </a:defRPr>
            </a:lvl2pPr>
            <a:lvl3pPr marL="662449" indent="-21522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b="0" i="0" baseline="0">
                <a:latin typeface="Myriad Pro Light"/>
              </a:defRPr>
            </a:lvl3pPr>
            <a:lvl4pPr marL="822721" indent="-16027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800" b="0" i="0" baseline="0">
                <a:latin typeface="Myriad Pro Light"/>
                <a:cs typeface="Arial"/>
              </a:defRPr>
            </a:lvl4pPr>
            <a:lvl5pPr marL="882249" indent="-222852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Styles Or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67032" y="140401"/>
            <a:ext cx="8226323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4717797" y="1330941"/>
            <a:ext cx="3980747" cy="3169145"/>
          </a:xfrm>
        </p:spPr>
        <p:txBody>
          <a:bodyPr/>
          <a:lstStyle>
            <a:lvl1pPr marL="222852" indent="-222852">
              <a:buClr>
                <a:schemeClr val="accent1"/>
              </a:buClr>
              <a:buSzPct val="70000"/>
              <a:buFont typeface="Wingdings" charset="2"/>
              <a:buChar char="§"/>
              <a:defRPr b="0" i="0" baseline="0">
                <a:latin typeface="Myriad Pro Light"/>
              </a:defRPr>
            </a:lvl1pPr>
            <a:lvl2pPr marL="439598" indent="-216746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b="0" i="0" baseline="0">
                <a:latin typeface="Myriad Pro Light"/>
              </a:defRPr>
            </a:lvl2pPr>
            <a:lvl3pPr marL="662449" indent="-21522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b="0" i="0" baseline="0">
                <a:latin typeface="Myriad Pro Light"/>
              </a:defRPr>
            </a:lvl3pPr>
            <a:lvl4pPr marL="822721" indent="-16027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800" b="0" i="0" baseline="0">
                <a:latin typeface="Myriad Pro Light"/>
                <a:cs typeface="Arial"/>
              </a:defRPr>
            </a:lvl4pPr>
            <a:lvl5pPr marL="882249" indent="-222852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Styles Or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8216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9"/>
          <p:cNvSpPr>
            <a:spLocks noGrp="1"/>
          </p:cNvSpPr>
          <p:nvPr>
            <p:ph sz="quarter" idx="15" hasCustomPrompt="1"/>
          </p:nvPr>
        </p:nvSpPr>
        <p:spPr>
          <a:xfrm>
            <a:off x="4704054" y="1327356"/>
            <a:ext cx="3989301" cy="3172662"/>
          </a:xfr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600"/>
              </a:spcAft>
              <a:buClr>
                <a:srgbClr val="FF6600"/>
              </a:buClr>
              <a:buSzPct val="70000"/>
              <a:buFontTx/>
              <a:buNone/>
              <a:defRPr sz="2800"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1pPr>
            <a:lvl2pPr marL="222852" indent="0" algn="ctr">
              <a:buClr>
                <a:srgbClr val="FF6600"/>
              </a:buClr>
              <a:buSzPct val="70000"/>
              <a:buFontTx/>
              <a:buNone/>
              <a:defRPr sz="2400" b="0" i="0" baseline="0">
                <a:latin typeface="Helvetica Light"/>
              </a:defRPr>
            </a:lvl2pPr>
            <a:lvl3pPr marL="447228" indent="0" algn="ctr">
              <a:buClr>
                <a:srgbClr val="FF6600"/>
              </a:buClr>
              <a:buSzPct val="70000"/>
              <a:buFontTx/>
              <a:buNone/>
              <a:defRPr sz="2400" b="0" i="0" baseline="0">
                <a:latin typeface="Helvetica Light"/>
              </a:defRPr>
            </a:lvl3pPr>
            <a:lvl4pPr marL="662450" indent="0" algn="ctr">
              <a:buClr>
                <a:srgbClr val="FF6600"/>
              </a:buClr>
              <a:buSzPct val="70000"/>
              <a:buFontTx/>
              <a:buNone/>
              <a:defRPr sz="2400" b="0" i="0" baseline="0">
                <a:latin typeface="Helvetica Light"/>
                <a:cs typeface="Arial"/>
              </a:defRPr>
            </a:lvl4pPr>
            <a:lvl5pPr marL="882249" indent="-222852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Styles Or Graphic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67032" y="140401"/>
            <a:ext cx="8226323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458626" y="1327356"/>
            <a:ext cx="3989301" cy="3172662"/>
          </a:xfr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600"/>
              </a:spcAft>
              <a:buClr>
                <a:srgbClr val="FF6600"/>
              </a:buClr>
              <a:buSzPct val="70000"/>
              <a:buFontTx/>
              <a:buNone/>
              <a:defRPr sz="2800"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1pPr>
            <a:lvl2pPr marL="222852" indent="0" algn="ctr">
              <a:buClr>
                <a:srgbClr val="FF6600"/>
              </a:buClr>
              <a:buSzPct val="70000"/>
              <a:buFontTx/>
              <a:buNone/>
              <a:defRPr sz="2400" b="0" i="0" baseline="0">
                <a:latin typeface="Helvetica Light"/>
              </a:defRPr>
            </a:lvl2pPr>
            <a:lvl3pPr marL="447228" indent="0" algn="ctr">
              <a:buClr>
                <a:srgbClr val="FF6600"/>
              </a:buClr>
              <a:buSzPct val="70000"/>
              <a:buFontTx/>
              <a:buNone/>
              <a:defRPr sz="2400" b="0" i="0" baseline="0">
                <a:latin typeface="Helvetica Light"/>
              </a:defRPr>
            </a:lvl3pPr>
            <a:lvl4pPr marL="662450" indent="0" algn="ctr">
              <a:buClr>
                <a:srgbClr val="FF6600"/>
              </a:buClr>
              <a:buSzPct val="70000"/>
              <a:buFontTx/>
              <a:buNone/>
              <a:defRPr sz="2400" b="0" i="0" baseline="0">
                <a:latin typeface="Helvetica Light"/>
                <a:cs typeface="Arial"/>
              </a:defRPr>
            </a:lvl4pPr>
            <a:lvl5pPr marL="882249" indent="-222852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Styles Or Graphic</a:t>
            </a:r>
          </a:p>
        </p:txBody>
      </p:sp>
    </p:spTree>
    <p:extLst>
      <p:ext uri="{BB962C8B-B14F-4D97-AF65-F5344CB8AC3E}">
        <p14:creationId xmlns:p14="http://schemas.microsoft.com/office/powerpoint/2010/main" val="398737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54026" y="1999573"/>
            <a:ext cx="3993752" cy="2500513"/>
          </a:xfrm>
        </p:spPr>
        <p:txBody>
          <a:bodyPr/>
          <a:lstStyle>
            <a:lvl1pPr>
              <a:buClr>
                <a:schemeClr val="accent1"/>
              </a:buClr>
              <a:buSzPct val="70000"/>
              <a:defRPr sz="2400">
                <a:latin typeface="Myriad Pro Light"/>
              </a:defRPr>
            </a:lvl1pPr>
            <a:lvl2pPr>
              <a:buClr>
                <a:schemeClr val="bg1">
                  <a:lumMod val="65000"/>
                </a:schemeClr>
              </a:buClr>
              <a:buSzPct val="70000"/>
              <a:defRPr sz="2100">
                <a:latin typeface="Myriad Pro Light"/>
              </a:defRPr>
            </a:lvl2pPr>
            <a:lvl3pPr>
              <a:buClr>
                <a:schemeClr val="bg1">
                  <a:lumMod val="85000"/>
                </a:schemeClr>
              </a:buClr>
              <a:buSzPct val="70000"/>
              <a:defRPr sz="1800">
                <a:latin typeface="Myriad Pro Light"/>
              </a:defRPr>
            </a:lvl3pPr>
            <a:lvl4pPr marL="822721" indent="-160271">
              <a:buClr>
                <a:schemeClr val="bg1">
                  <a:lumMod val="85000"/>
                </a:schemeClr>
              </a:buClr>
              <a:buSzPct val="70000"/>
              <a:defRPr sz="1600">
                <a:latin typeface="Myriad Pro Light"/>
                <a:cs typeface="Arial"/>
              </a:defRPr>
            </a:lvl4pPr>
            <a:lvl5pPr marL="882249" indent="-222852"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Styles Or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454026" y="1325317"/>
            <a:ext cx="3993752" cy="560218"/>
          </a:xfrm>
        </p:spPr>
        <p:txBody>
          <a:bodyPr/>
          <a:lstStyle>
            <a:lvl1pPr marL="0" indent="0" algn="ctr">
              <a:buNone/>
              <a:defRPr b="0" i="0" baseline="0"/>
            </a:lvl1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4692662" y="1326475"/>
            <a:ext cx="3987789" cy="559059"/>
          </a:xfrm>
        </p:spPr>
        <p:txBody>
          <a:bodyPr/>
          <a:lstStyle>
            <a:lvl1pPr marL="0" indent="0" algn="ctr">
              <a:buNone/>
              <a:defRPr b="0" i="0"/>
            </a:lvl1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8" y="140401"/>
            <a:ext cx="8243535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9" name="Content Placeholder 9"/>
          <p:cNvSpPr>
            <a:spLocks noGrp="1"/>
          </p:cNvSpPr>
          <p:nvPr>
            <p:ph sz="quarter" idx="19" hasCustomPrompt="1"/>
          </p:nvPr>
        </p:nvSpPr>
        <p:spPr>
          <a:xfrm>
            <a:off x="4689850" y="1999573"/>
            <a:ext cx="3993752" cy="2500513"/>
          </a:xfrm>
        </p:spPr>
        <p:txBody>
          <a:bodyPr/>
          <a:lstStyle>
            <a:lvl1pPr>
              <a:buClr>
                <a:schemeClr val="accent1"/>
              </a:buClr>
              <a:buSzPct val="70000"/>
              <a:defRPr sz="2400">
                <a:latin typeface="Myriad Pro Light"/>
              </a:defRPr>
            </a:lvl1pPr>
            <a:lvl2pPr>
              <a:buClr>
                <a:schemeClr val="bg1">
                  <a:lumMod val="65000"/>
                </a:schemeClr>
              </a:buClr>
              <a:buSzPct val="70000"/>
              <a:defRPr sz="2100">
                <a:latin typeface="Myriad Pro Light"/>
              </a:defRPr>
            </a:lvl2pPr>
            <a:lvl3pPr>
              <a:buClr>
                <a:schemeClr val="bg1">
                  <a:lumMod val="85000"/>
                </a:schemeClr>
              </a:buClr>
              <a:buSzPct val="70000"/>
              <a:defRPr sz="1800">
                <a:latin typeface="Myriad Pro Light"/>
              </a:defRPr>
            </a:lvl3pPr>
            <a:lvl4pPr marL="822721" indent="-160271">
              <a:buClr>
                <a:schemeClr val="bg1">
                  <a:lumMod val="85000"/>
                </a:schemeClr>
              </a:buClr>
              <a:buSzPct val="70000"/>
              <a:defRPr sz="1600">
                <a:latin typeface="Myriad Pro Light"/>
                <a:cs typeface="Arial"/>
              </a:defRPr>
            </a:lvl4pPr>
            <a:lvl5pPr marL="882249" indent="-222852"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Styles Or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37054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2"/>
          <p:cNvSpPr>
            <a:spLocks noGrp="1"/>
          </p:cNvSpPr>
          <p:nvPr>
            <p:ph sz="quarter" idx="18" hasCustomPrompt="1"/>
          </p:nvPr>
        </p:nvSpPr>
        <p:spPr>
          <a:xfrm>
            <a:off x="454027" y="1327355"/>
            <a:ext cx="2611523" cy="3172731"/>
          </a:xfrm>
        </p:spPr>
        <p:txBody>
          <a:bodyPr/>
          <a:lstStyle>
            <a:lvl1pPr>
              <a:buClr>
                <a:schemeClr val="accent1"/>
              </a:buClr>
              <a:defRPr sz="2400"/>
            </a:lvl1pPr>
            <a:lvl2pPr>
              <a:buClr>
                <a:schemeClr val="bg1">
                  <a:lumMod val="65000"/>
                </a:schemeClr>
              </a:buClr>
              <a:defRPr sz="2100"/>
            </a:lvl2pPr>
            <a:lvl3pPr>
              <a:buClr>
                <a:schemeClr val="bg1">
                  <a:lumMod val="85000"/>
                </a:schemeClr>
              </a:buClr>
              <a:defRPr sz="1800"/>
            </a:lvl3pPr>
            <a:lvl4pPr>
              <a:defRPr sz="1600"/>
            </a:lvl4pPr>
            <a:lvl5pPr marL="659397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Text Styles Or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8" y="140401"/>
            <a:ext cx="8243535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9" name="Content Placeholder 12"/>
          <p:cNvSpPr>
            <a:spLocks noGrp="1"/>
          </p:cNvSpPr>
          <p:nvPr>
            <p:ph sz="quarter" idx="19" hasCustomPrompt="1"/>
          </p:nvPr>
        </p:nvSpPr>
        <p:spPr>
          <a:xfrm>
            <a:off x="6086851" y="1327355"/>
            <a:ext cx="2611523" cy="3172731"/>
          </a:xfrm>
        </p:spPr>
        <p:txBody>
          <a:bodyPr/>
          <a:lstStyle>
            <a:lvl1pPr>
              <a:buClr>
                <a:schemeClr val="accent1"/>
              </a:buClr>
              <a:defRPr sz="2400"/>
            </a:lvl1pPr>
            <a:lvl2pPr>
              <a:buClr>
                <a:schemeClr val="bg1">
                  <a:lumMod val="65000"/>
                </a:schemeClr>
              </a:buClr>
              <a:defRPr sz="2100"/>
            </a:lvl2pPr>
            <a:lvl3pPr>
              <a:buClr>
                <a:schemeClr val="bg1">
                  <a:lumMod val="85000"/>
                </a:schemeClr>
              </a:buClr>
              <a:defRPr sz="1800"/>
            </a:lvl3pPr>
            <a:lvl4pPr>
              <a:defRPr sz="1600"/>
            </a:lvl4pPr>
            <a:lvl5pPr marL="659397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Text Styles Or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1" name="Content Placeholder 12"/>
          <p:cNvSpPr>
            <a:spLocks noGrp="1"/>
          </p:cNvSpPr>
          <p:nvPr>
            <p:ph sz="quarter" idx="20" hasCustomPrompt="1"/>
          </p:nvPr>
        </p:nvSpPr>
        <p:spPr>
          <a:xfrm>
            <a:off x="3270439" y="1327355"/>
            <a:ext cx="2611523" cy="3172731"/>
          </a:xfrm>
        </p:spPr>
        <p:txBody>
          <a:bodyPr/>
          <a:lstStyle>
            <a:lvl1pPr>
              <a:buClr>
                <a:schemeClr val="accent1"/>
              </a:buClr>
              <a:defRPr sz="2400"/>
            </a:lvl1pPr>
            <a:lvl2pPr>
              <a:buClr>
                <a:schemeClr val="bg1">
                  <a:lumMod val="65000"/>
                </a:schemeClr>
              </a:buClr>
              <a:defRPr sz="2100"/>
            </a:lvl2pPr>
            <a:lvl3pPr>
              <a:buClr>
                <a:schemeClr val="bg1">
                  <a:lumMod val="85000"/>
                </a:schemeClr>
              </a:buClr>
              <a:defRPr sz="1800"/>
            </a:lvl3pPr>
            <a:lvl4pPr>
              <a:defRPr sz="1600"/>
            </a:lvl4pPr>
            <a:lvl5pPr marL="659397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Text Styles Or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7474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6"/>
          <p:cNvSpPr/>
          <p:nvPr userDrawn="1"/>
        </p:nvSpPr>
        <p:spPr>
          <a:xfrm>
            <a:off x="0" y="4791603"/>
            <a:ext cx="9144000" cy="351897"/>
          </a:xfrm>
          <a:prstGeom prst="rect">
            <a:avLst/>
          </a:prstGeom>
          <a:solidFill>
            <a:srgbClr val="282828"/>
          </a:solidFill>
          <a:ln w="12700">
            <a:miter lim="400000"/>
          </a:ln>
        </p:spPr>
        <p:txBody>
          <a:bodyPr lIns="28574" tIns="28575" rIns="28574" bIns="28575" anchor="ctr"/>
          <a:lstStyle/>
          <a:p>
            <a:pPr lvl="0">
              <a:defRPr sz="2400"/>
            </a:pP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8150" y="932975"/>
            <a:ext cx="8242300" cy="37076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8150" y="140402"/>
            <a:ext cx="8242301" cy="674316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443938" y="4933480"/>
            <a:ext cx="3897036" cy="76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 anchorCtr="0">
            <a:spAutoFit/>
          </a:bodyPr>
          <a:lstStyle/>
          <a:p>
            <a:r>
              <a:rPr lang="en-US" sz="500" dirty="0" smtClean="0">
                <a:solidFill>
                  <a:srgbClr val="FFFFFF"/>
                </a:solidFill>
                <a:latin typeface="Myriad Pro"/>
              </a:rPr>
              <a:t>© Pluralsight</a:t>
            </a:r>
            <a:r>
              <a:rPr lang="en-US" sz="500" baseline="0" dirty="0" smtClean="0">
                <a:solidFill>
                  <a:srgbClr val="FFFFFF"/>
                </a:solidFill>
                <a:latin typeface="Myriad Pro"/>
              </a:rPr>
              <a:t> - </a:t>
            </a:r>
            <a:r>
              <a:rPr lang="en-US" sz="500" dirty="0" smtClean="0">
                <a:solidFill>
                  <a:srgbClr val="FFFFFF"/>
                </a:solidFill>
                <a:latin typeface="Myriad Pro"/>
              </a:rPr>
              <a:t>All </a:t>
            </a:r>
            <a:r>
              <a:rPr lang="en-US" sz="500" dirty="0">
                <a:solidFill>
                  <a:srgbClr val="FFFFFF"/>
                </a:solidFill>
                <a:latin typeface="Myriad Pro"/>
              </a:rPr>
              <a:t>Rights </a:t>
            </a:r>
            <a:r>
              <a:rPr lang="en-US" sz="500" dirty="0" smtClean="0">
                <a:solidFill>
                  <a:srgbClr val="FFFFFF"/>
                </a:solidFill>
                <a:latin typeface="Myriad Pro"/>
              </a:rPr>
              <a:t>Reserved</a:t>
            </a:r>
            <a:endParaRPr lang="en-US" sz="500" dirty="0">
              <a:solidFill>
                <a:srgbClr val="FFFFFF"/>
              </a:solidFill>
              <a:latin typeface="Myriad Pro"/>
            </a:endParaRPr>
          </a:p>
        </p:txBody>
      </p:sp>
      <p:pic>
        <p:nvPicPr>
          <p:cNvPr id="8" name="Picture 7" descr="ps_wordmark_white-01.png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471" y="4906579"/>
            <a:ext cx="1187822" cy="12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19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28" r:id="rId2"/>
    <p:sldLayoutId id="2147483738" r:id="rId3"/>
    <p:sldLayoutId id="2147483746" r:id="rId4"/>
    <p:sldLayoutId id="2147483739" r:id="rId5"/>
    <p:sldLayoutId id="2147483730" r:id="rId6"/>
    <p:sldLayoutId id="2147483740" r:id="rId7"/>
    <p:sldLayoutId id="2147483731" r:id="rId8"/>
    <p:sldLayoutId id="2147483732" r:id="rId9"/>
    <p:sldLayoutId id="2147483741" r:id="rId10"/>
    <p:sldLayoutId id="2147483733" r:id="rId11"/>
    <p:sldLayoutId id="2147483742" r:id="rId12"/>
    <p:sldLayoutId id="2147483734" r:id="rId13"/>
    <p:sldLayoutId id="2147483743" r:id="rId14"/>
    <p:sldLayoutId id="2147483735" r:id="rId15"/>
    <p:sldLayoutId id="2147483744" r:id="rId16"/>
    <p:sldLayoutId id="2147483750" r:id="rId17"/>
    <p:sldLayoutId id="2147483748" r:id="rId18"/>
    <p:sldLayoutId id="2147483737" r:id="rId19"/>
    <p:sldLayoutId id="2147483727" r:id="rId20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ctr" defTabSz="439598" rtl="0" eaLnBrk="1" latinLnBrk="0" hangingPunct="1">
        <a:lnSpc>
          <a:spcPct val="85000"/>
        </a:lnSpc>
        <a:spcBef>
          <a:spcPct val="0"/>
        </a:spcBef>
        <a:buNone/>
        <a:defRPr sz="3200" b="0" i="0" kern="1200" cap="none">
          <a:solidFill>
            <a:schemeClr val="accent1"/>
          </a:solidFill>
          <a:latin typeface="Myriad Pro Light"/>
          <a:ea typeface="+mj-ea"/>
          <a:cs typeface="Arial"/>
        </a:defRPr>
      </a:lvl1pPr>
    </p:titleStyle>
    <p:bodyStyle>
      <a:lvl1pPr marL="222852" indent="-222852" algn="l" defTabSz="439598" rtl="0" eaLnBrk="1" latinLnBrk="0" hangingPunct="1">
        <a:spcBef>
          <a:spcPts val="769"/>
        </a:spcBef>
        <a:buClr>
          <a:schemeClr val="accent1"/>
        </a:buClr>
        <a:buSzPct val="70000"/>
        <a:buFont typeface="Wingdings" charset="2"/>
        <a:buChar char="§"/>
        <a:defRPr sz="2800" b="0" i="0" kern="1200">
          <a:solidFill>
            <a:schemeClr val="bg1">
              <a:lumMod val="50000"/>
            </a:schemeClr>
          </a:solidFill>
          <a:latin typeface="Myriad Pro Light"/>
          <a:ea typeface="+mn-ea"/>
          <a:cs typeface="Arial"/>
        </a:defRPr>
      </a:lvl1pPr>
      <a:lvl2pPr marL="439598" indent="-216746" algn="l" defTabSz="439598" rtl="0" eaLnBrk="1" latinLnBrk="0" hangingPunct="1">
        <a:spcBef>
          <a:spcPts val="509"/>
        </a:spcBef>
        <a:buClr>
          <a:schemeClr val="bg1">
            <a:lumMod val="65000"/>
          </a:schemeClr>
        </a:buClr>
        <a:buSzPct val="70000"/>
        <a:buFont typeface="Lucida Grande"/>
        <a:buChar char="-"/>
        <a:defRPr sz="2400" b="0" i="0" kern="1200">
          <a:solidFill>
            <a:schemeClr val="bg1">
              <a:lumMod val="50000"/>
            </a:schemeClr>
          </a:solidFill>
          <a:latin typeface="Myriad Pro Light"/>
          <a:ea typeface="+mn-ea"/>
          <a:cs typeface="Arial"/>
        </a:defRPr>
      </a:lvl2pPr>
      <a:lvl3pPr marL="662449" indent="-215221" algn="l" defTabSz="439598" rtl="0" eaLnBrk="1" latinLnBrk="0" hangingPunct="1">
        <a:spcBef>
          <a:spcPts val="461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2100" b="0" i="0" kern="1200">
          <a:solidFill>
            <a:schemeClr val="bg1">
              <a:lumMod val="50000"/>
            </a:schemeClr>
          </a:solidFill>
          <a:latin typeface="Myriad Pro Light"/>
          <a:ea typeface="+mn-ea"/>
          <a:cs typeface="Arial"/>
        </a:defRPr>
      </a:lvl3pPr>
      <a:lvl4pPr marL="822721" indent="-160271" algn="l" defTabSz="439598" rtl="0" eaLnBrk="1" latinLnBrk="0" hangingPunct="1">
        <a:spcBef>
          <a:spcPts val="414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1800" b="0" i="0" kern="1200">
          <a:solidFill>
            <a:schemeClr val="bg1">
              <a:lumMod val="50000"/>
            </a:schemeClr>
          </a:solidFill>
          <a:latin typeface="Myriad Pro Light"/>
          <a:ea typeface="+mn-ea"/>
          <a:cs typeface="Arial"/>
        </a:defRPr>
      </a:lvl4pPr>
      <a:lvl5pPr marL="1047098" indent="-224379" algn="l" defTabSz="439598" rtl="0" eaLnBrk="1" latinLnBrk="0" hangingPunct="1">
        <a:spcBef>
          <a:spcPts val="366"/>
        </a:spcBef>
        <a:buClr>
          <a:schemeClr val="bg1">
            <a:lumMod val="85000"/>
          </a:schemeClr>
        </a:buClr>
        <a:buSzPct val="70000"/>
        <a:buFont typeface="Lucida Grande"/>
        <a:buChar char="•"/>
        <a:tabLst/>
        <a:defRPr sz="1600" b="0" i="0" kern="1200">
          <a:solidFill>
            <a:schemeClr val="bg1">
              <a:lumMod val="50000"/>
            </a:schemeClr>
          </a:solidFill>
          <a:latin typeface="Myriad Pro Light"/>
          <a:ea typeface="+mn-ea"/>
          <a:cs typeface="Arial"/>
        </a:defRPr>
      </a:lvl5pPr>
      <a:lvl6pPr marL="1207368" indent="-161796" algn="l" defTabSz="439598" rtl="0" eaLnBrk="1" latinLnBrk="0" hangingPunct="1">
        <a:spcBef>
          <a:spcPts val="336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1400" b="0" i="0" kern="1200">
          <a:solidFill>
            <a:schemeClr val="bg1">
              <a:lumMod val="50000"/>
            </a:schemeClr>
          </a:solidFill>
          <a:latin typeface="Myriad Pro Light"/>
          <a:ea typeface="+mn-ea"/>
          <a:cs typeface="Arial"/>
        </a:defRPr>
      </a:lvl6pPr>
      <a:lvl7pPr marL="2857386" indent="-219799" algn="l" defTabSz="439598" rtl="0" eaLnBrk="1" latinLnBrk="0" hangingPunct="1">
        <a:spcBef>
          <a:spcPct val="200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96984" indent="-219799" algn="l" defTabSz="439598" rtl="0" eaLnBrk="1" latinLnBrk="0" hangingPunct="1">
        <a:spcBef>
          <a:spcPct val="200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736581" indent="-219799" algn="l" defTabSz="439598" rtl="0" eaLnBrk="1" latinLnBrk="0" hangingPunct="1">
        <a:spcBef>
          <a:spcPct val="200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95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98" algn="l" defTabSz="4395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79196" algn="l" defTabSz="4395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793" algn="l" defTabSz="4395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391" algn="l" defTabSz="4395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989" algn="l" defTabSz="4395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587" algn="l" defTabSz="4395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77184" algn="l" defTabSz="4395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783" algn="l" defTabSz="4395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Building Tools with PowerShell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637739" y="2159289"/>
            <a:ext cx="5884907" cy="377620"/>
          </a:xfrm>
        </p:spPr>
        <p:txBody>
          <a:bodyPr/>
          <a:lstStyle/>
          <a:p>
            <a:r>
              <a:rPr lang="en-US" i="1" dirty="0"/>
              <a:t>Based off of PowerShell Toolmaking </a:t>
            </a:r>
            <a:r>
              <a:rPr lang="en-US" i="1" dirty="0" smtClean="0"/>
              <a:t>Fundamentals</a:t>
            </a:r>
            <a:endParaRPr lang="en-US" i="1" dirty="0"/>
          </a:p>
        </p:txBody>
      </p:sp>
      <p:sp>
        <p:nvSpPr>
          <p:cNvPr id="7" name="Shape 112"/>
          <p:cNvSpPr txBox="1">
            <a:spLocks/>
          </p:cNvSpPr>
          <p:nvPr/>
        </p:nvSpPr>
        <p:spPr>
          <a:xfrm>
            <a:off x="3442873" y="2971265"/>
            <a:ext cx="2274638" cy="377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lvl1pPr marL="222852" indent="-222852" algn="l" defTabSz="439598" rtl="0" eaLnBrk="1" latinLnBrk="0" hangingPunct="1">
              <a:spcBef>
                <a:spcPts val="769"/>
              </a:spcBef>
              <a:buClr>
                <a:schemeClr val="accent1"/>
              </a:buClr>
              <a:buSzPct val="70000"/>
              <a:buFont typeface="Wingdings" charset="2"/>
              <a:buChar char="§"/>
              <a:defRPr sz="2800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1pPr>
            <a:lvl2pPr marL="439598" indent="-216746" algn="l" defTabSz="439598" rtl="0" eaLnBrk="1" latinLnBrk="0" hangingPunct="1">
              <a:spcBef>
                <a:spcPts val="509"/>
              </a:spcBef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2400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2pPr>
            <a:lvl3pPr marL="662449" indent="-215221" algn="l" defTabSz="439598" rtl="0" eaLnBrk="1" latinLnBrk="0" hangingPunct="1">
              <a:spcBef>
                <a:spcPts val="461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100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3pPr>
            <a:lvl4pPr marL="822721" indent="-160271" algn="l" defTabSz="439598" rtl="0" eaLnBrk="1" latinLnBrk="0" hangingPunct="1">
              <a:spcBef>
                <a:spcPts val="414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800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4pPr>
            <a:lvl5pPr marL="1047098" indent="-224379" algn="l" defTabSz="439598" rtl="0" eaLnBrk="1" latinLnBrk="0" hangingPunct="1">
              <a:spcBef>
                <a:spcPts val="366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tabLst/>
              <a:defRPr sz="1600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5pPr>
            <a:lvl6pPr marL="1207368" indent="-161796" algn="l" defTabSz="439598" rtl="0" eaLnBrk="1" latinLnBrk="0" hangingPunct="1">
              <a:spcBef>
                <a:spcPts val="336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00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2857386" indent="-219799" algn="l" defTabSz="439598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96984" indent="-219799" algn="l" defTabSz="439598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6581" indent="-219799" algn="l" defTabSz="439598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SzPct val="25000"/>
              <a:buFont typeface="Noto Symbol"/>
              <a:buNone/>
            </a:pPr>
            <a:r>
              <a:rPr lang="en-US" sz="2400" dirty="0" smtClean="0">
                <a:solidFill>
                  <a:schemeClr val="accent1"/>
                </a:solidFill>
                <a:latin typeface="Myriad Pro Light" panose="020B0403030403020204" pitchFamily="34" charset="0"/>
                <a:ea typeface="PT Sans"/>
                <a:cs typeface="PT Sans"/>
                <a:sym typeface="PT Sans"/>
              </a:rPr>
              <a:t>By: Adam Bertram</a:t>
            </a:r>
            <a:endParaRPr lang="en-US" sz="2400" dirty="0">
              <a:solidFill>
                <a:schemeClr val="accent1"/>
              </a:solidFill>
              <a:latin typeface="Myriad Pro Light" panose="020B0403030403020204" pitchFamily="34" charset="0"/>
              <a:ea typeface="PT Sans"/>
              <a:cs typeface="PT Sans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245298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995894" y="2701097"/>
            <a:ext cx="5205595" cy="646839"/>
          </a:xfrm>
        </p:spPr>
        <p:txBody>
          <a:bodyPr/>
          <a:lstStyle/>
          <a:p>
            <a:r>
              <a:rPr lang="en-US" dirty="0" smtClean="0"/>
              <a:t>The Active Directory Account </a:t>
            </a:r>
            <a:r>
              <a:rPr lang="en-US" dirty="0" err="1" smtClean="0"/>
              <a:t>Automator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16891" y="2026781"/>
            <a:ext cx="2163600" cy="674316"/>
          </a:xfrm>
        </p:spPr>
        <p:txBody>
          <a:bodyPr/>
          <a:lstStyle/>
          <a:p>
            <a:r>
              <a:rPr lang="en-US" sz="6000" dirty="0" smtClean="0"/>
              <a:t>DEMO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72043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40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4125270" y="1389708"/>
            <a:ext cx="4579761" cy="2629647"/>
          </a:xfrm>
        </p:spPr>
        <p:txBody>
          <a:bodyPr/>
          <a:lstStyle/>
          <a:p>
            <a:r>
              <a:rPr lang="en-US" sz="2400" dirty="0" smtClean="0"/>
              <a:t>PowerShell MVP</a:t>
            </a:r>
          </a:p>
          <a:p>
            <a:r>
              <a:rPr lang="en-US" sz="2400" dirty="0" smtClean="0"/>
              <a:t>Independent Consultant</a:t>
            </a:r>
          </a:p>
          <a:p>
            <a:r>
              <a:rPr lang="en-US" sz="2400" dirty="0" smtClean="0"/>
              <a:t>Freelance Writer</a:t>
            </a:r>
          </a:p>
          <a:p>
            <a:r>
              <a:rPr lang="en-US" sz="2400" dirty="0" smtClean="0"/>
              <a:t>Trainer – Hire Me!</a:t>
            </a:r>
          </a:p>
          <a:p>
            <a:r>
              <a:rPr lang="en-US" sz="2400" dirty="0" smtClean="0"/>
              <a:t>Blogger: adamtheautomator.com</a:t>
            </a:r>
          </a:p>
          <a:p>
            <a:r>
              <a:rPr lang="en-US" sz="2400" dirty="0" smtClean="0"/>
              <a:t>Twitter: @</a:t>
            </a:r>
            <a:r>
              <a:rPr lang="en-US" sz="2400" dirty="0" err="1" smtClean="0"/>
              <a:t>adbertram</a:t>
            </a:r>
            <a:endParaRPr lang="en-US" sz="24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PS&gt; </a:t>
            </a:r>
            <a:r>
              <a:rPr lang="en-US" dirty="0" err="1" smtClean="0"/>
              <a:t>whoami</a:t>
            </a:r>
            <a:endParaRPr lang="en-US" dirty="0"/>
          </a:p>
        </p:txBody>
      </p:sp>
      <p:pic>
        <p:nvPicPr>
          <p:cNvPr id="8" name="Shape 119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618975" y="1438805"/>
            <a:ext cx="2660745" cy="25314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215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Shape 1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3480" y="1389999"/>
            <a:ext cx="6125533" cy="20652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3176" y="140401"/>
            <a:ext cx="8234387" cy="1178237"/>
          </a:xfrm>
        </p:spPr>
        <p:txBody>
          <a:bodyPr/>
          <a:lstStyle/>
          <a:p>
            <a:r>
              <a:rPr lang="en-US" dirty="0" smtClean="0"/>
              <a:t>Just a Teaser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8632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Evolution of Toolmaking</a:t>
            </a:r>
            <a:endParaRPr lang="en-US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457813445"/>
              </p:ext>
            </p:extLst>
          </p:nvPr>
        </p:nvGraphicFramePr>
        <p:xfrm>
          <a:off x="1956995" y="1160984"/>
          <a:ext cx="5246748" cy="3452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4188114" y="1633227"/>
            <a:ext cx="78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latin typeface="Myriad Pro Light" panose="020B0403030403020204" pitchFamily="34" charset="0"/>
              </a:rPr>
              <a:t>Tool</a:t>
            </a:r>
          </a:p>
        </p:txBody>
      </p:sp>
    </p:spTree>
    <p:extLst>
      <p:ext uri="{BB962C8B-B14F-4D97-AF65-F5344CB8AC3E}">
        <p14:creationId xmlns:p14="http://schemas.microsoft.com/office/powerpoint/2010/main" val="391231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Is a Learning Tool</a:t>
            </a:r>
          </a:p>
          <a:p>
            <a:r>
              <a:rPr lang="en-US" dirty="0" smtClean="0"/>
              <a:t>Is a Management Tool</a:t>
            </a:r>
          </a:p>
          <a:p>
            <a:r>
              <a:rPr lang="en-US" dirty="0" smtClean="0"/>
              <a:t>Is the Home of the One-Liner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The Console: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Console</a:t>
            </a:r>
            <a:endParaRPr lang="en-US" dirty="0"/>
          </a:p>
        </p:txBody>
      </p:sp>
      <p:pic>
        <p:nvPicPr>
          <p:cNvPr id="8" name="Shape 1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3107" y="2181717"/>
            <a:ext cx="3646898" cy="9314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736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335364" y="2242378"/>
            <a:ext cx="3993752" cy="1364861"/>
          </a:xfrm>
        </p:spPr>
        <p:txBody>
          <a:bodyPr/>
          <a:lstStyle/>
          <a:p>
            <a:r>
              <a:rPr lang="en-US" dirty="0"/>
              <a:t>Solves an Immediate </a:t>
            </a:r>
            <a:r>
              <a:rPr lang="en-US" dirty="0" smtClean="0"/>
              <a:t>Problem</a:t>
            </a:r>
          </a:p>
          <a:p>
            <a:r>
              <a:rPr lang="en-US" dirty="0" smtClean="0"/>
              <a:t>Just Gets it Done</a:t>
            </a:r>
          </a:p>
          <a:p>
            <a:r>
              <a:rPr lang="en-US" dirty="0" smtClean="0"/>
              <a:t>Has Little Regard for Variances</a:t>
            </a:r>
          </a:p>
          <a:p>
            <a:endParaRPr lang="en-US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A Script: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 Script</a:t>
            </a:r>
            <a:endParaRPr lang="en-US" dirty="0"/>
          </a:p>
        </p:txBody>
      </p:sp>
      <p:pic>
        <p:nvPicPr>
          <p:cNvPr id="7" name="Shape 1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06644" y="2242378"/>
            <a:ext cx="4190919" cy="14154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285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240837" y="1691420"/>
            <a:ext cx="3346961" cy="1841402"/>
          </a:xfrm>
        </p:spPr>
        <p:txBody>
          <a:bodyPr/>
          <a:lstStyle/>
          <a:p>
            <a:r>
              <a:rPr lang="en-US" dirty="0" smtClean="0"/>
              <a:t>Is Created from Necessity</a:t>
            </a:r>
          </a:p>
          <a:p>
            <a:r>
              <a:rPr lang="en-US" dirty="0" smtClean="0"/>
              <a:t>Is Built to Last</a:t>
            </a:r>
          </a:p>
          <a:p>
            <a:pPr lvl="1"/>
            <a:r>
              <a:rPr lang="en-US" dirty="0"/>
              <a:t>Error Handling</a:t>
            </a:r>
          </a:p>
          <a:p>
            <a:pPr lvl="1"/>
            <a:r>
              <a:rPr lang="en-US" dirty="0"/>
              <a:t>Makes no </a:t>
            </a:r>
            <a:r>
              <a:rPr lang="en-US" dirty="0" smtClean="0"/>
              <a:t>Assumptions</a:t>
            </a:r>
          </a:p>
          <a:p>
            <a:pPr lvl="1"/>
            <a:r>
              <a:rPr lang="en-US" dirty="0" smtClean="0"/>
              <a:t>Help/Comments</a:t>
            </a:r>
          </a:p>
          <a:p>
            <a:r>
              <a:rPr lang="en-US" dirty="0" smtClean="0"/>
              <a:t>Is Reusable</a:t>
            </a:r>
          </a:p>
          <a:p>
            <a:pPr lvl="1"/>
            <a:r>
              <a:rPr lang="en-US" dirty="0"/>
              <a:t>Requires Minimal </a:t>
            </a:r>
            <a:r>
              <a:rPr lang="en-US" dirty="0" smtClean="0"/>
              <a:t>Changes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823680" y="1131202"/>
            <a:ext cx="1889667" cy="560218"/>
          </a:xfrm>
        </p:spPr>
        <p:txBody>
          <a:bodyPr/>
          <a:lstStyle/>
          <a:p>
            <a:r>
              <a:rPr lang="en-US" dirty="0" smtClean="0"/>
              <a:t>A Tool: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 Tool</a:t>
            </a:r>
            <a:endParaRPr lang="en-US" dirty="0"/>
          </a:p>
        </p:txBody>
      </p:sp>
      <p:pic>
        <p:nvPicPr>
          <p:cNvPr id="9" name="Shape 2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80870" y="757721"/>
            <a:ext cx="2034624" cy="2047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2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782034">
            <a:off x="3632655" y="2172759"/>
            <a:ext cx="1886279" cy="23030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940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Build a Tool</a:t>
            </a:r>
            <a:endParaRPr lang="en-US" dirty="0"/>
          </a:p>
        </p:txBody>
      </p:sp>
      <p:pic>
        <p:nvPicPr>
          <p:cNvPr id="5" name="Shape 2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5583" y="1409991"/>
            <a:ext cx="4057954" cy="30354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1"/>
          <p:cNvSpPr>
            <a:spLocks noGrp="1"/>
          </p:cNvSpPr>
          <p:nvPr>
            <p:ph sz="quarter" idx="13"/>
          </p:nvPr>
        </p:nvSpPr>
        <p:spPr>
          <a:xfrm>
            <a:off x="4812837" y="2260958"/>
            <a:ext cx="3647108" cy="1047634"/>
          </a:xfrm>
        </p:spPr>
        <p:txBody>
          <a:bodyPr/>
          <a:lstStyle/>
          <a:p>
            <a:r>
              <a:rPr lang="en-US" dirty="0" smtClean="0"/>
              <a:t>Notice Repetitive Tasks</a:t>
            </a:r>
          </a:p>
          <a:p>
            <a:r>
              <a:rPr lang="en-US" dirty="0" smtClean="0"/>
              <a:t>Recognize Workflows</a:t>
            </a:r>
          </a:p>
        </p:txBody>
      </p:sp>
    </p:spTree>
    <p:extLst>
      <p:ext uri="{BB962C8B-B14F-4D97-AF65-F5344CB8AC3E}">
        <p14:creationId xmlns:p14="http://schemas.microsoft.com/office/powerpoint/2010/main" val="392758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225425" y="1583883"/>
            <a:ext cx="3809103" cy="2789838"/>
          </a:xfrm>
        </p:spPr>
        <p:txBody>
          <a:bodyPr/>
          <a:lstStyle/>
          <a:p>
            <a:r>
              <a:rPr lang="en-US" sz="2000" dirty="0" smtClean="0"/>
              <a:t>By default:</a:t>
            </a:r>
          </a:p>
          <a:p>
            <a:pPr lvl="1"/>
            <a:r>
              <a:rPr lang="en-US" sz="1400" dirty="0" smtClean="0"/>
              <a:t>user accounts get created in the Corporate Users OU.</a:t>
            </a:r>
          </a:p>
          <a:p>
            <a:pPr lvl="1"/>
            <a:r>
              <a:rPr lang="en-US" sz="1400" dirty="0" smtClean="0"/>
              <a:t>Computer accounts get created in the Corporate Computers OU</a:t>
            </a:r>
          </a:p>
          <a:p>
            <a:pPr lvl="1"/>
            <a:r>
              <a:rPr lang="en-US" sz="1400" dirty="0" smtClean="0"/>
              <a:t>Users get placed in the </a:t>
            </a:r>
            <a:r>
              <a:rPr lang="en-US" sz="1600" i="1" dirty="0"/>
              <a:t>Gigantic Corporation Inter-Intra Synergy </a:t>
            </a:r>
            <a:r>
              <a:rPr lang="en-US" sz="1600" i="1" dirty="0" smtClean="0"/>
              <a:t>Group</a:t>
            </a:r>
            <a:r>
              <a:rPr lang="en-US" sz="1600" dirty="0" smtClean="0"/>
              <a:t> </a:t>
            </a:r>
            <a:r>
              <a:rPr lang="en-US" sz="1600" dirty="0" err="1" smtClean="0"/>
              <a:t>group</a:t>
            </a:r>
            <a:endParaRPr lang="en-US" sz="1600" dirty="0" smtClean="0"/>
          </a:p>
          <a:p>
            <a:r>
              <a:rPr lang="en-US" sz="1600" dirty="0" smtClean="0"/>
              <a:t>Default can be overridden by CSV entry</a:t>
            </a:r>
          </a:p>
          <a:p>
            <a:r>
              <a:rPr lang="en-US" sz="1600" dirty="0" smtClean="0"/>
              <a:t>User accounts need to be first initial and last name. If that’s taken, first initial, middle initial and last name</a:t>
            </a:r>
            <a:endParaRPr lang="en-US" sz="16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 Requirements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823680" y="1131202"/>
            <a:ext cx="1889667" cy="560218"/>
          </a:xfrm>
        </p:spPr>
        <p:txBody>
          <a:bodyPr/>
          <a:lstStyle/>
          <a:p>
            <a:r>
              <a:rPr lang="en-US" dirty="0" err="1" smtClean="0"/>
              <a:t>Config</a:t>
            </a:r>
            <a:r>
              <a:rPr lang="en-US" dirty="0" smtClean="0"/>
              <a:t> Items: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5548080" y="1171152"/>
            <a:ext cx="1889667" cy="560218"/>
          </a:xfrm>
        </p:spPr>
        <p:txBody>
          <a:bodyPr/>
          <a:lstStyle/>
          <a:p>
            <a:r>
              <a:rPr lang="en-US" dirty="0" smtClean="0"/>
              <a:t>Steps:</a:t>
            </a:r>
            <a:endParaRPr lang="en-US" dirty="0"/>
          </a:p>
        </p:txBody>
      </p:sp>
      <p:sp>
        <p:nvSpPr>
          <p:cNvPr id="12" name="Content Placeholder 1"/>
          <p:cNvSpPr>
            <a:spLocks noGrp="1"/>
          </p:cNvSpPr>
          <p:nvPr>
            <p:ph sz="quarter" idx="13"/>
          </p:nvPr>
        </p:nvSpPr>
        <p:spPr>
          <a:xfrm>
            <a:off x="4575795" y="1691420"/>
            <a:ext cx="3809103" cy="278983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Read employees from CSV file.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Figure out username.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Create user account.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Add user to a default group.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Create computer account.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1996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2" grpId="0" build="p"/>
    </p:bldLst>
  </p:timing>
</p:sld>
</file>

<file path=ppt/theme/theme1.xml><?xml version="1.0" encoding="utf-8"?>
<a:theme xmlns:a="http://schemas.openxmlformats.org/drawingml/2006/main" name="Pluralsight default theme">
  <a:themeElements>
    <a:clrScheme name="PS 2">
      <a:dk1>
        <a:srgbClr val="505050"/>
      </a:dk1>
      <a:lt1>
        <a:srgbClr val="FFFFFF"/>
      </a:lt1>
      <a:dk2>
        <a:srgbClr val="464547"/>
      </a:dk2>
      <a:lt2>
        <a:srgbClr val="FFFFFF"/>
      </a:lt2>
      <a:accent1>
        <a:srgbClr val="F45D00"/>
      </a:accent1>
      <a:accent2>
        <a:srgbClr val="4C8D92"/>
      </a:accent2>
      <a:accent3>
        <a:srgbClr val="62AEB8"/>
      </a:accent3>
      <a:accent4>
        <a:srgbClr val="98C740"/>
      </a:accent4>
      <a:accent5>
        <a:srgbClr val="72984B"/>
      </a:accent5>
      <a:accent6>
        <a:srgbClr val="C65328"/>
      </a:accent6>
      <a:hlink>
        <a:srgbClr val="7030A0"/>
      </a:hlink>
      <a:folHlink>
        <a:srgbClr val="00B0F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accent1"/>
          </a:solidFill>
          <a:headEnd type="none"/>
          <a:tailEnd type="none"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gradFill flip="none" rotWithShape="1">
            <a:gsLst>
              <a:gs pos="25000">
                <a:schemeClr val="accent2"/>
              </a:gs>
              <a:gs pos="100000">
                <a:schemeClr val="accent1"/>
              </a:gs>
            </a:gsLst>
            <a:lin ang="0" scaled="1"/>
            <a:tileRect/>
          </a:gra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44345</TotalTime>
  <Words>219</Words>
  <Application>Microsoft Office PowerPoint</Application>
  <PresentationFormat>On-screen Show (16:9)</PresentationFormat>
  <Paragraphs>55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ＭＳ Ｐゴシック</vt:lpstr>
      <vt:lpstr>Arial</vt:lpstr>
      <vt:lpstr>Calibri</vt:lpstr>
      <vt:lpstr>Consolas</vt:lpstr>
      <vt:lpstr>Helvetica Light</vt:lpstr>
      <vt:lpstr>Lucida Grande</vt:lpstr>
      <vt:lpstr>Myriad Pro</vt:lpstr>
      <vt:lpstr>Myriad Pro Light</vt:lpstr>
      <vt:lpstr>Noto Symbol</vt:lpstr>
      <vt:lpstr>PT Sans</vt:lpstr>
      <vt:lpstr>Wingdings</vt:lpstr>
      <vt:lpstr>Pluralsight default theme</vt:lpstr>
      <vt:lpstr>PowerPoint Presentation</vt:lpstr>
      <vt:lpstr>PS&gt; whoami</vt:lpstr>
      <vt:lpstr>Just a Teaser</vt:lpstr>
      <vt:lpstr>The Evolution of Toolmaking</vt:lpstr>
      <vt:lpstr>The Console</vt:lpstr>
      <vt:lpstr>A Script</vt:lpstr>
      <vt:lpstr>A Tool</vt:lpstr>
      <vt:lpstr>When to Build a Tool</vt:lpstr>
      <vt:lpstr>Tool Requirements</vt:lpstr>
      <vt:lpstr>DEMO</vt:lpstr>
      <vt:lpstr>PowerPoint Presentation</vt:lpstr>
    </vt:vector>
  </TitlesOfParts>
  <Company>Fusion-io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Wright;SLee@fusionio.com</dc:creator>
  <cp:lastModifiedBy>Adam Bertram</cp:lastModifiedBy>
  <cp:revision>848</cp:revision>
  <cp:lastPrinted>2012-11-19T23:43:27Z</cp:lastPrinted>
  <dcterms:created xsi:type="dcterms:W3CDTF">2012-04-13T18:07:55Z</dcterms:created>
  <dcterms:modified xsi:type="dcterms:W3CDTF">2015-09-22T01:33:05Z</dcterms:modified>
</cp:coreProperties>
</file>